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5"/>
  </p:notesMasterIdLst>
  <p:sldIdLst>
    <p:sldId id="256" r:id="rId2"/>
    <p:sldId id="257" r:id="rId3"/>
    <p:sldId id="259" r:id="rId4"/>
    <p:sldId id="268" r:id="rId5"/>
    <p:sldId id="308" r:id="rId6"/>
    <p:sldId id="297" r:id="rId7"/>
    <p:sldId id="305" r:id="rId8"/>
    <p:sldId id="304" r:id="rId9"/>
    <p:sldId id="300" r:id="rId10"/>
    <p:sldId id="303" r:id="rId11"/>
    <p:sldId id="306" r:id="rId12"/>
    <p:sldId id="260" r:id="rId13"/>
    <p:sldId id="310" r:id="rId14"/>
    <p:sldId id="309" r:id="rId15"/>
    <p:sldId id="314" r:id="rId16"/>
    <p:sldId id="313" r:id="rId17"/>
    <p:sldId id="311" r:id="rId18"/>
    <p:sldId id="315" r:id="rId19"/>
    <p:sldId id="329" r:id="rId20"/>
    <p:sldId id="261" r:id="rId21"/>
    <p:sldId id="316" r:id="rId22"/>
    <p:sldId id="338" r:id="rId23"/>
    <p:sldId id="318" r:id="rId24"/>
    <p:sldId id="337" r:id="rId25"/>
    <p:sldId id="320" r:id="rId26"/>
    <p:sldId id="336" r:id="rId27"/>
    <p:sldId id="322" r:id="rId28"/>
    <p:sldId id="341" r:id="rId29"/>
    <p:sldId id="324" r:id="rId30"/>
    <p:sldId id="342" r:id="rId31"/>
    <p:sldId id="340" r:id="rId32"/>
    <p:sldId id="339" r:id="rId33"/>
    <p:sldId id="343" r:id="rId34"/>
    <p:sldId id="344" r:id="rId35"/>
    <p:sldId id="326" r:id="rId36"/>
    <p:sldId id="328" r:id="rId37"/>
    <p:sldId id="331" r:id="rId38"/>
    <p:sldId id="332" r:id="rId39"/>
    <p:sldId id="333" r:id="rId40"/>
    <p:sldId id="334" r:id="rId41"/>
    <p:sldId id="330" r:id="rId42"/>
    <p:sldId id="354" r:id="rId43"/>
    <p:sldId id="355" r:id="rId44"/>
    <p:sldId id="345" r:id="rId45"/>
    <p:sldId id="351" r:id="rId46"/>
    <p:sldId id="353" r:id="rId47"/>
    <p:sldId id="356" r:id="rId48"/>
    <p:sldId id="348" r:id="rId49"/>
    <p:sldId id="350" r:id="rId50"/>
    <p:sldId id="349" r:id="rId51"/>
    <p:sldId id="357" r:id="rId52"/>
    <p:sldId id="359" r:id="rId53"/>
    <p:sldId id="360" r:id="rId54"/>
  </p:sldIdLst>
  <p:sldSz cx="9144000" cy="5143500" type="screen16x9"/>
  <p:notesSz cx="6858000" cy="9144000"/>
  <p:embeddedFontLst>
    <p:embeddedFont>
      <p:font typeface="Advent Pro SemiBold" panose="02020500000000000000" charset="0"/>
      <p:regular r:id="rId56"/>
      <p:bold r:id="rId57"/>
      <p:italic r:id="rId58"/>
      <p:boldItalic r:id="rId59"/>
    </p:embeddedFont>
    <p:embeddedFont>
      <p:font typeface="BankGothic Md BT" panose="020B0807020203060204" pitchFamily="34" charset="0"/>
      <p:regular r:id="rId60"/>
    </p:embeddedFont>
    <p:embeddedFont>
      <p:font typeface="Consolas" panose="020B0609020204030204" pitchFamily="49" charset="0"/>
      <p:regular r:id="rId61"/>
      <p:bold r:id="rId62"/>
      <p:italic r:id="rId63"/>
      <p:boldItalic r:id="rId64"/>
    </p:embeddedFont>
    <p:embeddedFont>
      <p:font typeface="Fira Sans Condensed Medium" panose="02020500000000000000" charset="0"/>
      <p:regular r:id="rId65"/>
      <p:bold r:id="rId66"/>
      <p:italic r:id="rId67"/>
      <p:boldItalic r:id="rId68"/>
    </p:embeddedFont>
    <p:embeddedFont>
      <p:font typeface="Fira Sans Extra Condensed Medium" panose="02020500000000000000" charset="0"/>
      <p:regular r:id="rId69"/>
      <p:bold r:id="rId70"/>
      <p:italic r:id="rId71"/>
      <p:boldItalic r:id="rId72"/>
    </p:embeddedFont>
    <p:embeddedFont>
      <p:font typeface="Gen Shin Gothic P Bold" panose="020B0602020203020207" pitchFamily="34" charset="-120"/>
      <p:bold r:id="rId73"/>
    </p:embeddedFont>
    <p:embeddedFont>
      <p:font typeface="Maven Pro" panose="02020500000000000000" charset="0"/>
      <p:regular r:id="rId74"/>
      <p:bold r:id="rId75"/>
    </p:embeddedFont>
    <p:embeddedFont>
      <p:font typeface="Share Tech" panose="02020500000000000000" charset="0"/>
      <p:regular r:id="rId76"/>
    </p:embeddedFont>
    <p:embeddedFont>
      <p:font typeface="Txt_IV50" panose="00000400000000000000" pitchFamily="2" charset="0"/>
      <p:regular r:id="rId77"/>
    </p:embeddedFont>
    <p:embeddedFont>
      <p:font typeface="Yu Gothic Medium" panose="020B0500000000000000" pitchFamily="34" charset="-128"/>
      <p:regular r:id="rId78"/>
    </p:embeddedFont>
    <p:embeddedFont>
      <p:font typeface="台灣金萱體" panose="02020500000000000000" pitchFamily="18" charset="-12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許恒睿" initials="許恒睿" lastIdx="1" clrIdx="0">
    <p:extLst>
      <p:ext uri="{19B8F6BF-5375-455C-9EA6-DF929625EA0E}">
        <p15:presenceInfo xmlns:p15="http://schemas.microsoft.com/office/powerpoint/2012/main" userId="213a5cb984bc37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70A5"/>
    <a:srgbClr val="006866"/>
    <a:srgbClr val="114666"/>
    <a:srgbClr val="BDC1C6"/>
    <a:srgbClr val="FF8800"/>
    <a:srgbClr val="FF44FF"/>
    <a:srgbClr val="E8ED85"/>
    <a:srgbClr val="44FF44"/>
    <a:srgbClr val="00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1225CB-2359-4EBF-9A76-158CF89083A8}">
  <a:tblStyle styleId="{811225CB-2359-4EBF-9A76-158CF89083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76" y="18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 Id="rId61" Type="http://schemas.openxmlformats.org/officeDocument/2006/relationships/font" Target="fonts/font6.fntdata"/><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13a5cb984bc377b" providerId="LiveId" clId="{6013DBD8-782E-4224-B47F-6BD4E7CDB324}"/>
    <pc:docChg chg="undo custSel addSld delSld modSld sldOrd delMainMaster">
      <pc:chgData name="" userId="213a5cb984bc377b" providerId="LiveId" clId="{6013DBD8-782E-4224-B47F-6BD4E7CDB324}" dt="2023-05-29T08:43:18.904" v="7494"/>
      <pc:docMkLst>
        <pc:docMk/>
      </pc:docMkLst>
      <pc:sldChg chg="addSp delSp modSp modAnim">
        <pc:chgData name="" userId="213a5cb984bc377b" providerId="LiveId" clId="{6013DBD8-782E-4224-B47F-6BD4E7CDB324}" dt="2023-05-29T08:17:16.918" v="7488" actId="1035"/>
        <pc:sldMkLst>
          <pc:docMk/>
          <pc:sldMk cId="0" sldId="256"/>
        </pc:sldMkLst>
        <pc:spChg chg="add mod">
          <ac:chgData name="" userId="213a5cb984bc377b" providerId="LiveId" clId="{6013DBD8-782E-4224-B47F-6BD4E7CDB324}" dt="2023-05-27T15:17:32.461" v="4415" actId="1076"/>
          <ac:spMkLst>
            <pc:docMk/>
            <pc:sldMk cId="0" sldId="256"/>
            <ac:spMk id="2" creationId="{CC2CDEB7-FFB6-4B44-9253-AA57EEE9985E}"/>
          </ac:spMkLst>
        </pc:spChg>
        <pc:spChg chg="mod">
          <ac:chgData name="" userId="213a5cb984bc377b" providerId="LiveId" clId="{6013DBD8-782E-4224-B47F-6BD4E7CDB324}" dt="2023-05-29T08:17:16.918" v="7488" actId="1035"/>
          <ac:spMkLst>
            <pc:docMk/>
            <pc:sldMk cId="0" sldId="256"/>
            <ac:spMk id="434" creationId="{00000000-0000-0000-0000-000000000000}"/>
          </ac:spMkLst>
        </pc:spChg>
        <pc:spChg chg="mod">
          <ac:chgData name="" userId="213a5cb984bc377b" providerId="LiveId" clId="{6013DBD8-782E-4224-B47F-6BD4E7CDB324}" dt="2023-05-29T08:08:33.428" v="7398" actId="207"/>
          <ac:spMkLst>
            <pc:docMk/>
            <pc:sldMk cId="0" sldId="256"/>
            <ac:spMk id="435" creationId="{00000000-0000-0000-0000-000000000000}"/>
          </ac:spMkLst>
        </pc:spChg>
        <pc:grpChg chg="add del mod">
          <ac:chgData name="" userId="213a5cb984bc377b" providerId="LiveId" clId="{6013DBD8-782E-4224-B47F-6BD4E7CDB324}" dt="2023-05-29T08:17:03.268" v="7478" actId="1076"/>
          <ac:grpSpMkLst>
            <pc:docMk/>
            <pc:sldMk cId="0" sldId="256"/>
            <ac:grpSpMk id="454" creationId="{00000000-0000-0000-0000-000000000000}"/>
          </ac:grpSpMkLst>
        </pc:grpChg>
        <pc:picChg chg="add mod ord">
          <ac:chgData name="" userId="213a5cb984bc377b" providerId="LiveId" clId="{6013DBD8-782E-4224-B47F-6BD4E7CDB324}" dt="2023-05-29T08:16:54.301" v="7475" actId="167"/>
          <ac:picMkLst>
            <pc:docMk/>
            <pc:sldMk cId="0" sldId="256"/>
            <ac:picMk id="3" creationId="{36F8A8E0-D0B9-4D29-ADD8-9C160BE35BC3}"/>
          </ac:picMkLst>
        </pc:picChg>
        <pc:picChg chg="mod">
          <ac:chgData name="" userId="213a5cb984bc377b" providerId="LiveId" clId="{6013DBD8-782E-4224-B47F-6BD4E7CDB324}" dt="2023-05-27T12:42:01.827" v="233" actId="1036"/>
          <ac:picMkLst>
            <pc:docMk/>
            <pc:sldMk cId="0" sldId="256"/>
            <ac:picMk id="5" creationId="{22B9797D-29EB-4DDF-A18D-BBACF2E1598F}"/>
          </ac:picMkLst>
        </pc:picChg>
      </pc:sldChg>
      <pc:sldChg chg="delSp modSp modAnim">
        <pc:chgData name="" userId="213a5cb984bc377b" providerId="LiveId" clId="{6013DBD8-782E-4224-B47F-6BD4E7CDB324}" dt="2023-05-29T08:16:05.212" v="7471" actId="20577"/>
        <pc:sldMkLst>
          <pc:docMk/>
          <pc:sldMk cId="0" sldId="257"/>
        </pc:sldMkLst>
        <pc:spChg chg="mod">
          <ac:chgData name="" userId="213a5cb984bc377b" providerId="LiveId" clId="{6013DBD8-782E-4224-B47F-6BD4E7CDB324}" dt="2023-05-29T08:16:05.212" v="7471" actId="20577"/>
          <ac:spMkLst>
            <pc:docMk/>
            <pc:sldMk cId="0" sldId="257"/>
            <ac:spMk id="6" creationId="{63ACF79A-A3BF-42A4-9CEB-D9E87B73AFDA}"/>
          </ac:spMkLst>
        </pc:spChg>
        <pc:spChg chg="mod">
          <ac:chgData name="" userId="213a5cb984bc377b" providerId="LiveId" clId="{6013DBD8-782E-4224-B47F-6BD4E7CDB324}" dt="2023-05-27T15:20:04.750" v="4493" actId="122"/>
          <ac:spMkLst>
            <pc:docMk/>
            <pc:sldMk cId="0" sldId="257"/>
            <ac:spMk id="9" creationId="{B21C5B0F-AB2B-474D-8405-6346ABF820CA}"/>
          </ac:spMkLst>
        </pc:spChg>
        <pc:spChg chg="del">
          <ac:chgData name="" userId="213a5cb984bc377b" providerId="LiveId" clId="{6013DBD8-782E-4224-B47F-6BD4E7CDB324}" dt="2023-05-27T12:45:28.198" v="240" actId="478"/>
          <ac:spMkLst>
            <pc:docMk/>
            <pc:sldMk cId="0" sldId="257"/>
            <ac:spMk id="10" creationId="{9E77FF21-E2D3-4B45-9A6B-D0FE54CFB656}"/>
          </ac:spMkLst>
        </pc:spChg>
        <pc:spChg chg="mod">
          <ac:chgData name="" userId="213a5cb984bc377b" providerId="LiveId" clId="{6013DBD8-782E-4224-B47F-6BD4E7CDB324}" dt="2023-05-27T15:19:44.703" v="4487" actId="20577"/>
          <ac:spMkLst>
            <pc:docMk/>
            <pc:sldMk cId="0" sldId="257"/>
            <ac:spMk id="11" creationId="{1CDC5D51-FB1B-48B3-83AC-E8CD86EEAB14}"/>
          </ac:spMkLst>
        </pc:spChg>
        <pc:spChg chg="mod">
          <ac:chgData name="" userId="213a5cb984bc377b" providerId="LiveId" clId="{6013DBD8-782E-4224-B47F-6BD4E7CDB324}" dt="2023-05-29T06:07:15.772" v="6740" actId="20577"/>
          <ac:spMkLst>
            <pc:docMk/>
            <pc:sldMk cId="0" sldId="257"/>
            <ac:spMk id="12" creationId="{166DA553-034D-4992-93E3-F2C4AF80F7BF}"/>
          </ac:spMkLst>
        </pc:spChg>
        <pc:spChg chg="mod">
          <ac:chgData name="" userId="213a5cb984bc377b" providerId="LiveId" clId="{6013DBD8-782E-4224-B47F-6BD4E7CDB324}" dt="2023-05-27T12:46:35.260" v="258" actId="1076"/>
          <ac:spMkLst>
            <pc:docMk/>
            <pc:sldMk cId="0" sldId="257"/>
            <ac:spMk id="466" creationId="{00000000-0000-0000-0000-000000000000}"/>
          </ac:spMkLst>
        </pc:spChg>
        <pc:cxnChg chg="mod">
          <ac:chgData name="" userId="213a5cb984bc377b" providerId="LiveId" clId="{6013DBD8-782E-4224-B47F-6BD4E7CDB324}" dt="2023-05-27T15:19:29.792" v="4481" actId="1076"/>
          <ac:cxnSpMkLst>
            <pc:docMk/>
            <pc:sldMk cId="0" sldId="257"/>
            <ac:cxnSpMk id="21" creationId="{F17448EF-B46E-46A9-B1AA-A5179E05739A}"/>
          </ac:cxnSpMkLst>
        </pc:cxnChg>
        <pc:cxnChg chg="mod">
          <ac:chgData name="" userId="213a5cb984bc377b" providerId="LiveId" clId="{6013DBD8-782E-4224-B47F-6BD4E7CDB324}" dt="2023-05-27T15:19:44.199" v="4486" actId="20577"/>
          <ac:cxnSpMkLst>
            <pc:docMk/>
            <pc:sldMk cId="0" sldId="257"/>
            <ac:cxnSpMk id="24" creationId="{2B4C9167-3278-47A0-AA15-8CD160436054}"/>
          </ac:cxnSpMkLst>
        </pc:cxnChg>
        <pc:cxnChg chg="mod">
          <ac:chgData name="" userId="213a5cb984bc377b" providerId="LiveId" clId="{6013DBD8-782E-4224-B47F-6BD4E7CDB324}" dt="2023-05-27T15:20:37.536" v="4495" actId="208"/>
          <ac:cxnSpMkLst>
            <pc:docMk/>
            <pc:sldMk cId="0" sldId="257"/>
            <ac:cxnSpMk id="41" creationId="{0A37D36A-B9B1-4644-A458-8E73378946C6}"/>
          </ac:cxnSpMkLst>
        </pc:cxnChg>
        <pc:cxnChg chg="del">
          <ac:chgData name="" userId="213a5cb984bc377b" providerId="LiveId" clId="{6013DBD8-782E-4224-B47F-6BD4E7CDB324}" dt="2023-05-27T12:45:47.773" v="245" actId="478"/>
          <ac:cxnSpMkLst>
            <pc:docMk/>
            <pc:sldMk cId="0" sldId="257"/>
            <ac:cxnSpMk id="48" creationId="{2EB4B979-5B4F-46C6-BA0E-41C56CB4C8BE}"/>
          </ac:cxnSpMkLst>
        </pc:cxnChg>
        <pc:cxnChg chg="del mod">
          <ac:chgData name="" userId="213a5cb984bc377b" providerId="LiveId" clId="{6013DBD8-782E-4224-B47F-6BD4E7CDB324}" dt="2023-05-27T12:45:45.305" v="244" actId="478"/>
          <ac:cxnSpMkLst>
            <pc:docMk/>
            <pc:sldMk cId="0" sldId="257"/>
            <ac:cxnSpMk id="49" creationId="{4D150678-CCEF-4127-B6E2-0318A9D03876}"/>
          </ac:cxnSpMkLst>
        </pc:cxnChg>
      </pc:sldChg>
      <pc:sldChg chg="modSp modAnim">
        <pc:chgData name="" userId="213a5cb984bc377b" providerId="LiveId" clId="{6013DBD8-782E-4224-B47F-6BD4E7CDB324}" dt="2023-05-29T08:43:18.904" v="7494"/>
        <pc:sldMkLst>
          <pc:docMk/>
          <pc:sldMk cId="0" sldId="259"/>
        </pc:sldMkLst>
        <pc:cxnChg chg="mod">
          <ac:chgData name="" userId="213a5cb984bc377b" providerId="LiveId" clId="{6013DBD8-782E-4224-B47F-6BD4E7CDB324}" dt="2023-05-29T08:28:33.042" v="7489" actId="14100"/>
          <ac:cxnSpMkLst>
            <pc:docMk/>
            <pc:sldMk cId="0" sldId="259"/>
            <ac:cxnSpMk id="19" creationId="{9C692F8F-0F0F-4F2B-AB90-354F13379AE0}"/>
          </ac:cxnSpMkLst>
        </pc:cxnChg>
        <pc:cxnChg chg="mod">
          <ac:chgData name="" userId="213a5cb984bc377b" providerId="LiveId" clId="{6013DBD8-782E-4224-B47F-6BD4E7CDB324}" dt="2023-05-29T08:40:57.552" v="7491" actId="14100"/>
          <ac:cxnSpMkLst>
            <pc:docMk/>
            <pc:sldMk cId="0" sldId="259"/>
            <ac:cxnSpMk id="210" creationId="{76AB43CD-8FDA-49E0-AFA1-9B9186E7623A}"/>
          </ac:cxnSpMkLst>
        </pc:cxnChg>
      </pc:sldChg>
      <pc:sldChg chg="modSp">
        <pc:chgData name="" userId="213a5cb984bc377b" providerId="LiveId" clId="{6013DBD8-782E-4224-B47F-6BD4E7CDB324}" dt="2023-05-29T05:25:32.185" v="4925" actId="1038"/>
        <pc:sldMkLst>
          <pc:docMk/>
          <pc:sldMk cId="0" sldId="260"/>
        </pc:sldMkLst>
        <pc:spChg chg="mod">
          <ac:chgData name="" userId="213a5cb984bc377b" providerId="LiveId" clId="{6013DBD8-782E-4224-B47F-6BD4E7CDB324}" dt="2023-05-29T05:25:23.336" v="4889" actId="207"/>
          <ac:spMkLst>
            <pc:docMk/>
            <pc:sldMk cId="0" sldId="260"/>
            <ac:spMk id="37" creationId="{1E4F45E6-5A09-4FE4-A865-89F2EC306C45}"/>
          </ac:spMkLst>
        </pc:spChg>
        <pc:picChg chg="mod">
          <ac:chgData name="" userId="213a5cb984bc377b" providerId="LiveId" clId="{6013DBD8-782E-4224-B47F-6BD4E7CDB324}" dt="2023-05-29T05:25:32.185" v="4925" actId="1038"/>
          <ac:picMkLst>
            <pc:docMk/>
            <pc:sldMk cId="0" sldId="260"/>
            <ac:picMk id="39" creationId="{4B2936DD-7D37-4DA0-AFE6-391C89229E51}"/>
          </ac:picMkLst>
        </pc:picChg>
      </pc:sldChg>
      <pc:sldChg chg="addSp modSp">
        <pc:chgData name="" userId="213a5cb984bc377b" providerId="LiveId" clId="{6013DBD8-782E-4224-B47F-6BD4E7CDB324}" dt="2023-05-29T06:14:26.913" v="6853" actId="20577"/>
        <pc:sldMkLst>
          <pc:docMk/>
          <pc:sldMk cId="0" sldId="261"/>
        </pc:sldMkLst>
        <pc:spChg chg="add mod">
          <ac:chgData name="" userId="213a5cb984bc377b" providerId="LiveId" clId="{6013DBD8-782E-4224-B47F-6BD4E7CDB324}" dt="2023-05-27T13:46:04.982" v="2157" actId="207"/>
          <ac:spMkLst>
            <pc:docMk/>
            <pc:sldMk cId="0" sldId="261"/>
            <ac:spMk id="2" creationId="{2F696692-0266-49AF-8B12-83EB2E1F4165}"/>
          </ac:spMkLst>
        </pc:spChg>
        <pc:spChg chg="mod">
          <ac:chgData name="" userId="213a5cb984bc377b" providerId="LiveId" clId="{6013DBD8-782E-4224-B47F-6BD4E7CDB324}" dt="2023-05-29T06:14:26.913" v="6853" actId="20577"/>
          <ac:spMkLst>
            <pc:docMk/>
            <pc:sldMk cId="0" sldId="261"/>
            <ac:spMk id="600" creationId="{00000000-0000-0000-0000-000000000000}"/>
          </ac:spMkLst>
        </pc:spChg>
        <pc:picChg chg="mod">
          <ac:chgData name="" userId="213a5cb984bc377b" providerId="LiveId" clId="{6013DBD8-782E-4224-B47F-6BD4E7CDB324}" dt="2023-05-27T13:43:49.675" v="2094" actId="1076"/>
          <ac:picMkLst>
            <pc:docMk/>
            <pc:sldMk cId="0" sldId="261"/>
            <ac:picMk id="48" creationId="{573A0B9D-F805-4D43-BA92-88D301B8C550}"/>
          </ac:picMkLst>
        </pc:picChg>
      </pc:sldChg>
      <pc:sldChg chg="modTransition">
        <pc:chgData name="" userId="213a5cb984bc377b" providerId="LiveId" clId="{6013DBD8-782E-4224-B47F-6BD4E7CDB324}" dt="2023-05-29T06:08:15.566" v="6744"/>
        <pc:sldMkLst>
          <pc:docMk/>
          <pc:sldMk cId="0" sldId="268"/>
        </pc:sldMkLst>
      </pc:sldChg>
      <pc:sldChg chg="modSp">
        <pc:chgData name="" userId="213a5cb984bc377b" providerId="LiveId" clId="{6013DBD8-782E-4224-B47F-6BD4E7CDB324}" dt="2023-05-27T15:32:58.414" v="4579" actId="1076"/>
        <pc:sldMkLst>
          <pc:docMk/>
          <pc:sldMk cId="3211173118" sldId="300"/>
        </pc:sldMkLst>
        <pc:spChg chg="mod">
          <ac:chgData name="" userId="213a5cb984bc377b" providerId="LiveId" clId="{6013DBD8-782E-4224-B47F-6BD4E7CDB324}" dt="2023-05-27T15:32:30.421" v="4576" actId="1076"/>
          <ac:spMkLst>
            <pc:docMk/>
            <pc:sldMk cId="3211173118" sldId="300"/>
            <ac:spMk id="2" creationId="{2E5C44D2-9886-4E20-8904-ECB1F594BDB1}"/>
          </ac:spMkLst>
        </pc:spChg>
        <pc:spChg chg="mod">
          <ac:chgData name="" userId="213a5cb984bc377b" providerId="LiveId" clId="{6013DBD8-782E-4224-B47F-6BD4E7CDB324}" dt="2023-05-27T15:32:58.414" v="4579" actId="1076"/>
          <ac:spMkLst>
            <pc:docMk/>
            <pc:sldMk cId="3211173118" sldId="300"/>
            <ac:spMk id="54" creationId="{7B8F77A6-CED9-4A24-8098-B9D12C440000}"/>
          </ac:spMkLst>
        </pc:spChg>
        <pc:graphicFrameChg chg="mod">
          <ac:chgData name="" userId="213a5cb984bc377b" providerId="LiveId" clId="{6013DBD8-782E-4224-B47F-6BD4E7CDB324}" dt="2023-05-27T15:32:58.414" v="4579" actId="1076"/>
          <ac:graphicFrameMkLst>
            <pc:docMk/>
            <pc:sldMk cId="3211173118" sldId="300"/>
            <ac:graphicFrameMk id="55" creationId="{EFFD7363-DDFB-48BA-85FD-892FDFC44F23}"/>
          </ac:graphicFrameMkLst>
        </pc:graphicFrameChg>
      </pc:sldChg>
      <pc:sldChg chg="modSp addCm delCm">
        <pc:chgData name="" userId="213a5cb984bc377b" providerId="LiveId" clId="{6013DBD8-782E-4224-B47F-6BD4E7CDB324}" dt="2023-05-27T14:00:19.467" v="2365" actId="207"/>
        <pc:sldMkLst>
          <pc:docMk/>
          <pc:sldMk cId="1608367907" sldId="305"/>
        </pc:sldMkLst>
        <pc:spChg chg="mod">
          <ac:chgData name="" userId="213a5cb984bc377b" providerId="LiveId" clId="{6013DBD8-782E-4224-B47F-6BD4E7CDB324}" dt="2023-05-27T13:59:43.607" v="2362" actId="20578"/>
          <ac:spMkLst>
            <pc:docMk/>
            <pc:sldMk cId="1608367907" sldId="305"/>
            <ac:spMk id="2" creationId="{2E5C44D2-9886-4E20-8904-ECB1F594BDB1}"/>
          </ac:spMkLst>
        </pc:spChg>
        <pc:graphicFrameChg chg="modGraphic">
          <ac:chgData name="" userId="213a5cb984bc377b" providerId="LiveId" clId="{6013DBD8-782E-4224-B47F-6BD4E7CDB324}" dt="2023-05-27T14:00:19.467" v="2365" actId="207"/>
          <ac:graphicFrameMkLst>
            <pc:docMk/>
            <pc:sldMk cId="1608367907" sldId="305"/>
            <ac:graphicFrameMk id="14" creationId="{0264CB33-6922-4E8A-B758-F6C283486854}"/>
          </ac:graphicFrameMkLst>
        </pc:graphicFrameChg>
      </pc:sldChg>
      <pc:sldChg chg="modSp modTransition">
        <pc:chgData name="" userId="213a5cb984bc377b" providerId="LiveId" clId="{6013DBD8-782E-4224-B47F-6BD4E7CDB324}" dt="2023-05-29T06:08:26.264" v="6748"/>
        <pc:sldMkLst>
          <pc:docMk/>
          <pc:sldMk cId="4001540933" sldId="308"/>
        </pc:sldMkLst>
        <pc:spChg chg="mod">
          <ac:chgData name="" userId="213a5cb984bc377b" providerId="LiveId" clId="{6013DBD8-782E-4224-B47F-6BD4E7CDB324}" dt="2023-05-29T05:24:56.759" v="4874" actId="20577"/>
          <ac:spMkLst>
            <pc:docMk/>
            <pc:sldMk cId="4001540933" sldId="308"/>
            <ac:spMk id="2" creationId="{C0523E6B-314A-4678-88EA-E5745505DDD8}"/>
          </ac:spMkLst>
        </pc:spChg>
        <pc:spChg chg="mod">
          <ac:chgData name="" userId="213a5cb984bc377b" providerId="LiveId" clId="{6013DBD8-782E-4224-B47F-6BD4E7CDB324}" dt="2023-05-29T05:24:25.783" v="4852" actId="20577"/>
          <ac:spMkLst>
            <pc:docMk/>
            <pc:sldMk cId="4001540933" sldId="308"/>
            <ac:spMk id="3" creationId="{28D861C6-065C-4C18-977F-B081908199C3}"/>
          </ac:spMkLst>
        </pc:spChg>
        <pc:spChg chg="mod">
          <ac:chgData name="" userId="213a5cb984bc377b" providerId="LiveId" clId="{6013DBD8-782E-4224-B47F-6BD4E7CDB324}" dt="2023-05-29T05:24:29.472" v="4854" actId="20577"/>
          <ac:spMkLst>
            <pc:docMk/>
            <pc:sldMk cId="4001540933" sldId="308"/>
            <ac:spMk id="4" creationId="{2C0DAA75-769D-4E8C-8F7E-341B97845DEB}"/>
          </ac:spMkLst>
        </pc:spChg>
        <pc:spChg chg="mod">
          <ac:chgData name="" userId="213a5cb984bc377b" providerId="LiveId" clId="{6013DBD8-782E-4224-B47F-6BD4E7CDB324}" dt="2023-05-29T05:24:40.995" v="4860" actId="20577"/>
          <ac:spMkLst>
            <pc:docMk/>
            <pc:sldMk cId="4001540933" sldId="308"/>
            <ac:spMk id="7" creationId="{25860A33-AAE8-446F-BC1B-A558D9DC27BF}"/>
          </ac:spMkLst>
        </pc:spChg>
        <pc:spChg chg="mod">
          <ac:chgData name="" userId="213a5cb984bc377b" providerId="LiveId" clId="{6013DBD8-782E-4224-B47F-6BD4E7CDB324}" dt="2023-05-29T05:25:01.762" v="4887" actId="20577"/>
          <ac:spMkLst>
            <pc:docMk/>
            <pc:sldMk cId="4001540933" sldId="308"/>
            <ac:spMk id="8" creationId="{649A477D-F5B6-4F26-A321-EF26BA7E00E4}"/>
          </ac:spMkLst>
        </pc:spChg>
        <pc:spChg chg="mod">
          <ac:chgData name="" userId="213a5cb984bc377b" providerId="LiveId" clId="{6013DBD8-782E-4224-B47F-6BD4E7CDB324}" dt="2023-05-29T05:24:37.218" v="4856" actId="20577"/>
          <ac:spMkLst>
            <pc:docMk/>
            <pc:sldMk cId="4001540933" sldId="308"/>
            <ac:spMk id="10" creationId="{250C1372-AA50-424D-9CC5-0ACBC07B1687}"/>
          </ac:spMkLst>
        </pc:spChg>
        <pc:picChg chg="mod">
          <ac:chgData name="" userId="213a5cb984bc377b" providerId="LiveId" clId="{6013DBD8-782E-4224-B47F-6BD4E7CDB324}" dt="2023-05-29T05:24:08.812" v="4838" actId="1038"/>
          <ac:picMkLst>
            <pc:docMk/>
            <pc:sldMk cId="4001540933" sldId="308"/>
            <ac:picMk id="81" creationId="{49FF5390-6502-4CD9-A8AE-74F91080442D}"/>
          </ac:picMkLst>
        </pc:picChg>
      </pc:sldChg>
      <pc:sldChg chg="modSp">
        <pc:chgData name="" userId="213a5cb984bc377b" providerId="LiveId" clId="{6013DBD8-782E-4224-B47F-6BD4E7CDB324}" dt="2023-05-29T05:25:50.764" v="4927" actId="1076"/>
        <pc:sldMkLst>
          <pc:docMk/>
          <pc:sldMk cId="415268038" sldId="309"/>
        </pc:sldMkLst>
        <pc:picChg chg="mod">
          <ac:chgData name="" userId="213a5cb984bc377b" providerId="LiveId" clId="{6013DBD8-782E-4224-B47F-6BD4E7CDB324}" dt="2023-05-29T05:25:50.764" v="4927" actId="1076"/>
          <ac:picMkLst>
            <pc:docMk/>
            <pc:sldMk cId="415268038" sldId="309"/>
            <ac:picMk id="3" creationId="{70E52C52-02C0-4D60-B320-4F7F6923A3A9}"/>
          </ac:picMkLst>
        </pc:picChg>
      </pc:sldChg>
      <pc:sldChg chg="modSp">
        <pc:chgData name="" userId="213a5cb984bc377b" providerId="LiveId" clId="{6013DBD8-782E-4224-B47F-6BD4E7CDB324}" dt="2023-05-27T15:34:39.870" v="4590" actId="207"/>
        <pc:sldMkLst>
          <pc:docMk/>
          <pc:sldMk cId="4125986639" sldId="315"/>
        </pc:sldMkLst>
        <pc:spChg chg="mod">
          <ac:chgData name="" userId="213a5cb984bc377b" providerId="LiveId" clId="{6013DBD8-782E-4224-B47F-6BD4E7CDB324}" dt="2023-05-27T15:33:48.563" v="4584" actId="207"/>
          <ac:spMkLst>
            <pc:docMk/>
            <pc:sldMk cId="4125986639" sldId="315"/>
            <ac:spMk id="2" creationId="{DC744385-3CE2-4BA8-BE78-FFEB33CF5DFB}"/>
          </ac:spMkLst>
        </pc:spChg>
        <pc:spChg chg="mod">
          <ac:chgData name="" userId="213a5cb984bc377b" providerId="LiveId" clId="{6013DBD8-782E-4224-B47F-6BD4E7CDB324}" dt="2023-05-27T15:34:14.129" v="4586" actId="207"/>
          <ac:spMkLst>
            <pc:docMk/>
            <pc:sldMk cId="4125986639" sldId="315"/>
            <ac:spMk id="18" creationId="{DE6B60F3-5E66-4311-8C6E-ECD5AC231ED0}"/>
          </ac:spMkLst>
        </pc:spChg>
        <pc:spChg chg="mod">
          <ac:chgData name="" userId="213a5cb984bc377b" providerId="LiveId" clId="{6013DBD8-782E-4224-B47F-6BD4E7CDB324}" dt="2023-05-27T15:34:32.631" v="4587" actId="207"/>
          <ac:spMkLst>
            <pc:docMk/>
            <pc:sldMk cId="4125986639" sldId="315"/>
            <ac:spMk id="19" creationId="{15C6379B-8F24-4EE5-A0EE-563171A5D4AD}"/>
          </ac:spMkLst>
        </pc:spChg>
        <pc:spChg chg="mod">
          <ac:chgData name="" userId="213a5cb984bc377b" providerId="LiveId" clId="{6013DBD8-782E-4224-B47F-6BD4E7CDB324}" dt="2023-05-27T15:34:39.870" v="4590" actId="207"/>
          <ac:spMkLst>
            <pc:docMk/>
            <pc:sldMk cId="4125986639" sldId="315"/>
            <ac:spMk id="21" creationId="{1B77220C-3C5F-447E-B1A2-E438E2A76025}"/>
          </ac:spMkLst>
        </pc:spChg>
      </pc:sldChg>
      <pc:sldChg chg="addSp delSp modSp">
        <pc:chgData name="" userId="213a5cb984bc377b" providerId="LiveId" clId="{6013DBD8-782E-4224-B47F-6BD4E7CDB324}" dt="2023-05-29T06:15:34.987" v="6939" actId="20577"/>
        <pc:sldMkLst>
          <pc:docMk/>
          <pc:sldMk cId="3627945074" sldId="316"/>
        </pc:sldMkLst>
        <pc:spChg chg="mod">
          <ac:chgData name="" userId="213a5cb984bc377b" providerId="LiveId" clId="{6013DBD8-782E-4224-B47F-6BD4E7CDB324}" dt="2023-05-27T15:35:28.810" v="4595" actId="1076"/>
          <ac:spMkLst>
            <pc:docMk/>
            <pc:sldMk cId="3627945074" sldId="316"/>
            <ac:spMk id="7" creationId="{BB0D4B0B-C3C9-47B7-BEFF-E7B02EE17C23}"/>
          </ac:spMkLst>
        </pc:spChg>
        <pc:spChg chg="mod">
          <ac:chgData name="" userId="213a5cb984bc377b" providerId="LiveId" clId="{6013DBD8-782E-4224-B47F-6BD4E7CDB324}" dt="2023-05-29T06:15:34.987" v="6939" actId="20577"/>
          <ac:spMkLst>
            <pc:docMk/>
            <pc:sldMk cId="3627945074" sldId="316"/>
            <ac:spMk id="600" creationId="{00000000-0000-0000-0000-000000000000}"/>
          </ac:spMkLst>
        </pc:spChg>
        <pc:picChg chg="add del">
          <ac:chgData name="" userId="213a5cb984bc377b" providerId="LiveId" clId="{6013DBD8-782E-4224-B47F-6BD4E7CDB324}" dt="2023-05-29T03:48:49.212" v="4664"/>
          <ac:picMkLst>
            <pc:docMk/>
            <pc:sldMk cId="3627945074" sldId="316"/>
            <ac:picMk id="6" creationId="{6CB3815C-761C-40BB-9CC0-864B9035F53A}"/>
          </ac:picMkLst>
        </pc:picChg>
      </pc:sldChg>
      <pc:sldChg chg="addSp delSp modSp modAnim">
        <pc:chgData name="" userId="213a5cb984bc377b" providerId="LiveId" clId="{6013DBD8-782E-4224-B47F-6BD4E7CDB324}" dt="2023-05-29T06:15:28.017" v="6928" actId="20577"/>
        <pc:sldMkLst>
          <pc:docMk/>
          <pc:sldMk cId="561943094" sldId="318"/>
        </pc:sldMkLst>
        <pc:spChg chg="add del mod">
          <ac:chgData name="" userId="213a5cb984bc377b" providerId="LiveId" clId="{6013DBD8-782E-4224-B47F-6BD4E7CDB324}" dt="2023-05-27T13:15:20.671" v="1362" actId="767"/>
          <ac:spMkLst>
            <pc:docMk/>
            <pc:sldMk cId="561943094" sldId="318"/>
            <ac:spMk id="19" creationId="{255A2598-5692-49DD-8E1E-3AD60011EB39}"/>
          </ac:spMkLst>
        </pc:spChg>
        <pc:spChg chg="add mod">
          <ac:chgData name="" userId="213a5cb984bc377b" providerId="LiveId" clId="{6013DBD8-782E-4224-B47F-6BD4E7CDB324}" dt="2023-05-27T13:16:36.140" v="1407" actId="1076"/>
          <ac:spMkLst>
            <pc:docMk/>
            <pc:sldMk cId="561943094" sldId="318"/>
            <ac:spMk id="20" creationId="{902C5921-8171-4BD2-86E4-22106958F5A8}"/>
          </ac:spMkLst>
        </pc:spChg>
        <pc:spChg chg="mod">
          <ac:chgData name="" userId="213a5cb984bc377b" providerId="LiveId" clId="{6013DBD8-782E-4224-B47F-6BD4E7CDB324}" dt="2023-05-29T06:15:28.017" v="6928" actId="20577"/>
          <ac:spMkLst>
            <pc:docMk/>
            <pc:sldMk cId="561943094" sldId="318"/>
            <ac:spMk id="600" creationId="{00000000-0000-0000-0000-000000000000}"/>
          </ac:spMkLst>
        </pc:spChg>
        <pc:picChg chg="add del mod">
          <ac:chgData name="" userId="213a5cb984bc377b" providerId="LiveId" clId="{6013DBD8-782E-4224-B47F-6BD4E7CDB324}" dt="2023-05-27T13:14:00.386" v="1340"/>
          <ac:picMkLst>
            <pc:docMk/>
            <pc:sldMk cId="561943094" sldId="318"/>
            <ac:picMk id="2" creationId="{CAD8D474-9EAE-4ABC-93C6-C15FA37C802B}"/>
          </ac:picMkLst>
        </pc:picChg>
        <pc:picChg chg="mod">
          <ac:chgData name="" userId="213a5cb984bc377b" providerId="LiveId" clId="{6013DBD8-782E-4224-B47F-6BD4E7CDB324}" dt="2023-05-27T13:15:25.915" v="1365" actId="1076"/>
          <ac:picMkLst>
            <pc:docMk/>
            <pc:sldMk cId="561943094" sldId="318"/>
            <ac:picMk id="4" creationId="{4ADF3F30-52D7-444B-962C-6D3D7CC622A5}"/>
          </ac:picMkLst>
        </pc:picChg>
        <pc:picChg chg="add del mod">
          <ac:chgData name="" userId="213a5cb984bc377b" providerId="LiveId" clId="{6013DBD8-782E-4224-B47F-6BD4E7CDB324}" dt="2023-05-27T13:14:19.521" v="1344" actId="478"/>
          <ac:picMkLst>
            <pc:docMk/>
            <pc:sldMk cId="561943094" sldId="318"/>
            <ac:picMk id="5" creationId="{B25F918B-9102-4591-8D44-D14D01BB4B24}"/>
          </ac:picMkLst>
        </pc:picChg>
        <pc:picChg chg="add mod">
          <ac:chgData name="" userId="213a5cb984bc377b" providerId="LiveId" clId="{6013DBD8-782E-4224-B47F-6BD4E7CDB324}" dt="2023-05-27T13:16:08.705" v="1384" actId="1076"/>
          <ac:picMkLst>
            <pc:docMk/>
            <pc:sldMk cId="561943094" sldId="318"/>
            <ac:picMk id="6" creationId="{B95E7A3A-D85B-40CF-80D2-A2C8C19B7D86}"/>
          </ac:picMkLst>
        </pc:picChg>
        <pc:picChg chg="mod">
          <ac:chgData name="" userId="213a5cb984bc377b" providerId="LiveId" clId="{6013DBD8-782E-4224-B47F-6BD4E7CDB324}" dt="2023-05-29T05:34:09.763" v="5320" actId="1035"/>
          <ac:picMkLst>
            <pc:docMk/>
            <pc:sldMk cId="561943094" sldId="318"/>
            <ac:picMk id="12" creationId="{5E612811-85A5-45F2-99CF-F46C88A69D6B}"/>
          </ac:picMkLst>
        </pc:picChg>
        <pc:cxnChg chg="add del mod">
          <ac:chgData name="" userId="213a5cb984bc377b" providerId="LiveId" clId="{6013DBD8-782E-4224-B47F-6BD4E7CDB324}" dt="2023-05-27T13:14:52.252" v="1349" actId="478"/>
          <ac:cxnSpMkLst>
            <pc:docMk/>
            <pc:sldMk cId="561943094" sldId="318"/>
            <ac:cxnSpMk id="9" creationId="{A288F3C1-ECB9-42B4-B7F6-F0635B9EE8D3}"/>
          </ac:cxnSpMkLst>
        </pc:cxnChg>
        <pc:cxnChg chg="add mod">
          <ac:chgData name="" userId="213a5cb984bc377b" providerId="LiveId" clId="{6013DBD8-782E-4224-B47F-6BD4E7CDB324}" dt="2023-05-27T13:16:11.246" v="1385" actId="14100"/>
          <ac:cxnSpMkLst>
            <pc:docMk/>
            <pc:sldMk cId="561943094" sldId="318"/>
            <ac:cxnSpMk id="13" creationId="{F13C5D80-4282-4347-BCCF-6A8CA33ABAC6}"/>
          </ac:cxnSpMkLst>
        </pc:cxnChg>
        <pc:cxnChg chg="add mod">
          <ac:chgData name="" userId="213a5cb984bc377b" providerId="LiveId" clId="{6013DBD8-782E-4224-B47F-6BD4E7CDB324}" dt="2023-05-27T13:16:16.379" v="1387" actId="14100"/>
          <ac:cxnSpMkLst>
            <pc:docMk/>
            <pc:sldMk cId="561943094" sldId="318"/>
            <ac:cxnSpMk id="14" creationId="{0B836406-B15C-448C-96C9-5ACB3CFB2104}"/>
          </ac:cxnSpMkLst>
        </pc:cxnChg>
        <pc:cxnChg chg="add mod">
          <ac:chgData name="" userId="213a5cb984bc377b" providerId="LiveId" clId="{6013DBD8-782E-4224-B47F-6BD4E7CDB324}" dt="2023-05-27T13:16:13.105" v="1386" actId="14100"/>
          <ac:cxnSpMkLst>
            <pc:docMk/>
            <pc:sldMk cId="561943094" sldId="318"/>
            <ac:cxnSpMk id="16" creationId="{518B9171-95CD-46B1-B983-A147D02A6ABC}"/>
          </ac:cxnSpMkLst>
        </pc:cxnChg>
      </pc:sldChg>
      <pc:sldChg chg="addSp delSp modSp modAnim">
        <pc:chgData name="" userId="213a5cb984bc377b" providerId="LiveId" clId="{6013DBD8-782E-4224-B47F-6BD4E7CDB324}" dt="2023-05-29T06:15:22.837" v="6915" actId="20577"/>
        <pc:sldMkLst>
          <pc:docMk/>
          <pc:sldMk cId="1112178962" sldId="320"/>
        </pc:sldMkLst>
        <pc:spChg chg="add mod">
          <ac:chgData name="" userId="213a5cb984bc377b" providerId="LiveId" clId="{6013DBD8-782E-4224-B47F-6BD4E7CDB324}" dt="2023-05-27T15:23:26.636" v="4503" actId="1076"/>
          <ac:spMkLst>
            <pc:docMk/>
            <pc:sldMk cId="1112178962" sldId="320"/>
            <ac:spMk id="2" creationId="{8DE796EE-6473-4F06-92B3-72296BF3A394}"/>
          </ac:spMkLst>
        </pc:spChg>
        <pc:spChg chg="add mod ord">
          <ac:chgData name="" userId="213a5cb984bc377b" providerId="LiveId" clId="{6013DBD8-782E-4224-B47F-6BD4E7CDB324}" dt="2023-05-27T13:38:42.839" v="1976" actId="164"/>
          <ac:spMkLst>
            <pc:docMk/>
            <pc:sldMk cId="1112178962" sldId="320"/>
            <ac:spMk id="3" creationId="{FF3956D1-2AF2-4571-8E4B-6274C93850A8}"/>
          </ac:spMkLst>
        </pc:spChg>
        <pc:spChg chg="add del mod">
          <ac:chgData name="" userId="213a5cb984bc377b" providerId="LiveId" clId="{6013DBD8-782E-4224-B47F-6BD4E7CDB324}" dt="2023-05-27T13:16:57.706" v="1411" actId="478"/>
          <ac:spMkLst>
            <pc:docMk/>
            <pc:sldMk cId="1112178962" sldId="320"/>
            <ac:spMk id="4" creationId="{667DDDC7-F0B6-446B-9881-98BE63E4498D}"/>
          </ac:spMkLst>
        </pc:spChg>
        <pc:spChg chg="add del mod">
          <ac:chgData name="" userId="213a5cb984bc377b" providerId="LiveId" clId="{6013DBD8-782E-4224-B47F-6BD4E7CDB324}" dt="2023-05-27T13:13:37.084" v="1336" actId="478"/>
          <ac:spMkLst>
            <pc:docMk/>
            <pc:sldMk cId="1112178962" sldId="320"/>
            <ac:spMk id="6" creationId="{8E3A24A0-C4ED-4F96-8CFF-1719323474A5}"/>
          </ac:spMkLst>
        </pc:spChg>
        <pc:spChg chg="add mod">
          <ac:chgData name="" userId="213a5cb984bc377b" providerId="LiveId" clId="{6013DBD8-782E-4224-B47F-6BD4E7CDB324}" dt="2023-05-27T13:38:25.086" v="1967" actId="164"/>
          <ac:spMkLst>
            <pc:docMk/>
            <pc:sldMk cId="1112178962" sldId="320"/>
            <ac:spMk id="7" creationId="{CE43B8CC-E3F6-4BC8-A61F-F274DA1FE5D8}"/>
          </ac:spMkLst>
        </pc:spChg>
        <pc:spChg chg="add del mod">
          <ac:chgData name="" userId="213a5cb984bc377b" providerId="LiveId" clId="{6013DBD8-782E-4224-B47F-6BD4E7CDB324}" dt="2023-05-27T13:16:56.308" v="1410" actId="478"/>
          <ac:spMkLst>
            <pc:docMk/>
            <pc:sldMk cId="1112178962" sldId="320"/>
            <ac:spMk id="8" creationId="{0ED7263B-4463-4C14-9E81-9EEC9A828896}"/>
          </ac:spMkLst>
        </pc:spChg>
        <pc:spChg chg="add del mod">
          <ac:chgData name="" userId="213a5cb984bc377b" providerId="LiveId" clId="{6013DBD8-782E-4224-B47F-6BD4E7CDB324}" dt="2023-05-27T13:38:25.086" v="1967" actId="164"/>
          <ac:spMkLst>
            <pc:docMk/>
            <pc:sldMk cId="1112178962" sldId="320"/>
            <ac:spMk id="9" creationId="{202CB547-B23A-4489-85FD-2FFC39D05934}"/>
          </ac:spMkLst>
        </pc:spChg>
        <pc:spChg chg="add del mod">
          <ac:chgData name="" userId="213a5cb984bc377b" providerId="LiveId" clId="{6013DBD8-782E-4224-B47F-6BD4E7CDB324}" dt="2023-05-27T13:13:33.383" v="1335"/>
          <ac:spMkLst>
            <pc:docMk/>
            <pc:sldMk cId="1112178962" sldId="320"/>
            <ac:spMk id="10" creationId="{571FC1D0-0C66-4567-ADFA-2DD69D52C233}"/>
          </ac:spMkLst>
        </pc:spChg>
        <pc:spChg chg="add del mod">
          <ac:chgData name="" userId="213a5cb984bc377b" providerId="LiveId" clId="{6013DBD8-782E-4224-B47F-6BD4E7CDB324}" dt="2023-05-27T13:19:46.930" v="1501" actId="767"/>
          <ac:spMkLst>
            <pc:docMk/>
            <pc:sldMk cId="1112178962" sldId="320"/>
            <ac:spMk id="34" creationId="{556BFFAD-D8CE-4B90-9D74-1A9BE28558D0}"/>
          </ac:spMkLst>
        </pc:spChg>
        <pc:spChg chg="add mod">
          <ac:chgData name="" userId="213a5cb984bc377b" providerId="LiveId" clId="{6013DBD8-782E-4224-B47F-6BD4E7CDB324}" dt="2023-05-27T13:38:25.086" v="1967" actId="164"/>
          <ac:spMkLst>
            <pc:docMk/>
            <pc:sldMk cId="1112178962" sldId="320"/>
            <ac:spMk id="36" creationId="{5F272648-1CED-462F-BC13-CFE7F92BABEC}"/>
          </ac:spMkLst>
        </pc:spChg>
        <pc:spChg chg="add mod">
          <ac:chgData name="" userId="213a5cb984bc377b" providerId="LiveId" clId="{6013DBD8-782E-4224-B47F-6BD4E7CDB324}" dt="2023-05-27T13:38:25.086" v="1967" actId="164"/>
          <ac:spMkLst>
            <pc:docMk/>
            <pc:sldMk cId="1112178962" sldId="320"/>
            <ac:spMk id="38" creationId="{4C844CEC-4821-49CB-B528-D6A9A77B56DF}"/>
          </ac:spMkLst>
        </pc:spChg>
        <pc:spChg chg="mod">
          <ac:chgData name="" userId="213a5cb984bc377b" providerId="LiveId" clId="{6013DBD8-782E-4224-B47F-6BD4E7CDB324}" dt="2023-05-29T06:15:22.837" v="6915" actId="20577"/>
          <ac:spMkLst>
            <pc:docMk/>
            <pc:sldMk cId="1112178962" sldId="320"/>
            <ac:spMk id="600" creationId="{00000000-0000-0000-0000-000000000000}"/>
          </ac:spMkLst>
        </pc:spChg>
        <pc:grpChg chg="add mod">
          <ac:chgData name="" userId="213a5cb984bc377b" providerId="LiveId" clId="{6013DBD8-782E-4224-B47F-6BD4E7CDB324}" dt="2023-05-27T13:38:42.839" v="1976" actId="164"/>
          <ac:grpSpMkLst>
            <pc:docMk/>
            <pc:sldMk cId="1112178962" sldId="320"/>
            <ac:grpSpMk id="39" creationId="{D92AF5D9-B597-4B81-8CC1-CF595B013649}"/>
          </ac:grpSpMkLst>
        </pc:grpChg>
        <pc:grpChg chg="add mod">
          <ac:chgData name="" userId="213a5cb984bc377b" providerId="LiveId" clId="{6013DBD8-782E-4224-B47F-6BD4E7CDB324}" dt="2023-05-27T13:40:01.418" v="1986" actId="164"/>
          <ac:grpSpMkLst>
            <pc:docMk/>
            <pc:sldMk cId="1112178962" sldId="320"/>
            <ac:grpSpMk id="40" creationId="{DA32B21F-4C77-464C-BBC4-C480638F1BEB}"/>
          </ac:grpSpMkLst>
        </pc:grpChg>
        <pc:grpChg chg="add mod">
          <ac:chgData name="" userId="213a5cb984bc377b" providerId="LiveId" clId="{6013DBD8-782E-4224-B47F-6BD4E7CDB324}" dt="2023-05-27T15:23:20.445" v="4502" actId="1076"/>
          <ac:grpSpMkLst>
            <pc:docMk/>
            <pc:sldMk cId="1112178962" sldId="320"/>
            <ac:grpSpMk id="41" creationId="{6FFD68B1-AE40-443A-9791-BE6E1C1CAF3C}"/>
          </ac:grpSpMkLst>
        </pc:grpChg>
        <pc:picChg chg="mod">
          <ac:chgData name="" userId="213a5cb984bc377b" providerId="LiveId" clId="{6013DBD8-782E-4224-B47F-6BD4E7CDB324}" dt="2023-05-27T13:39:02.877" v="1980" actId="1076"/>
          <ac:picMkLst>
            <pc:docMk/>
            <pc:sldMk cId="1112178962" sldId="320"/>
            <ac:picMk id="5" creationId="{C0CD30D5-0157-42EA-944D-C013750A88B0}"/>
          </ac:picMkLst>
        </pc:picChg>
        <pc:picChg chg="add mod ord">
          <ac:chgData name="" userId="213a5cb984bc377b" providerId="LiveId" clId="{6013DBD8-782E-4224-B47F-6BD4E7CDB324}" dt="2023-05-27T13:41:00.216" v="1996" actId="167"/>
          <ac:picMkLst>
            <pc:docMk/>
            <pc:sldMk cId="1112178962" sldId="320"/>
            <ac:picMk id="35" creationId="{12459A15-2E39-4E93-A902-388B8C2BA938}"/>
          </ac:picMkLst>
        </pc:picChg>
        <pc:picChg chg="add mod ord">
          <ac:chgData name="" userId="213a5cb984bc377b" providerId="LiveId" clId="{6013DBD8-782E-4224-B47F-6BD4E7CDB324}" dt="2023-05-27T13:40:57.630" v="1995" actId="167"/>
          <ac:picMkLst>
            <pc:docMk/>
            <pc:sldMk cId="1112178962" sldId="320"/>
            <ac:picMk id="37" creationId="{B235781E-0C98-47BB-BBED-C953AD8B66F0}"/>
          </ac:picMkLst>
        </pc:picChg>
        <pc:picChg chg="add mod">
          <ac:chgData name="" userId="213a5cb984bc377b" providerId="LiveId" clId="{6013DBD8-782E-4224-B47F-6BD4E7CDB324}" dt="2023-05-27T13:38:25.086" v="1967" actId="164"/>
          <ac:picMkLst>
            <pc:docMk/>
            <pc:sldMk cId="1112178962" sldId="320"/>
            <ac:picMk id="1026" creationId="{C6FCA781-031B-4A79-A1F8-E203B59B6E8C}"/>
          </ac:picMkLst>
        </pc:picChg>
        <pc:cxnChg chg="add del mod">
          <ac:chgData name="" userId="213a5cb984bc377b" providerId="LiveId" clId="{6013DBD8-782E-4224-B47F-6BD4E7CDB324}" dt="2023-05-27T13:17:46.219" v="1421" actId="11529"/>
          <ac:cxnSpMkLst>
            <pc:docMk/>
            <pc:sldMk cId="1112178962" sldId="320"/>
            <ac:cxnSpMk id="12" creationId="{E5ED9BAD-9471-49C2-84E3-21B3CDF23F4E}"/>
          </ac:cxnSpMkLst>
        </pc:cxnChg>
        <pc:cxnChg chg="add mod">
          <ac:chgData name="" userId="213a5cb984bc377b" providerId="LiveId" clId="{6013DBD8-782E-4224-B47F-6BD4E7CDB324}" dt="2023-05-27T13:38:25.086" v="1967" actId="164"/>
          <ac:cxnSpMkLst>
            <pc:docMk/>
            <pc:sldMk cId="1112178962" sldId="320"/>
            <ac:cxnSpMk id="15" creationId="{A0BD7506-0FA1-4B2F-830D-435B6F9B1651}"/>
          </ac:cxnSpMkLst>
        </pc:cxnChg>
        <pc:cxnChg chg="add mod">
          <ac:chgData name="" userId="213a5cb984bc377b" providerId="LiveId" clId="{6013DBD8-782E-4224-B47F-6BD4E7CDB324}" dt="2023-05-27T13:38:25.086" v="1967" actId="164"/>
          <ac:cxnSpMkLst>
            <pc:docMk/>
            <pc:sldMk cId="1112178962" sldId="320"/>
            <ac:cxnSpMk id="18" creationId="{31C9AB62-F064-486D-BC7A-EA6931E55EFF}"/>
          </ac:cxnSpMkLst>
        </pc:cxnChg>
        <pc:cxnChg chg="add mod">
          <ac:chgData name="" userId="213a5cb984bc377b" providerId="LiveId" clId="{6013DBD8-782E-4224-B47F-6BD4E7CDB324}" dt="2023-05-27T13:38:25.086" v="1967" actId="164"/>
          <ac:cxnSpMkLst>
            <pc:docMk/>
            <pc:sldMk cId="1112178962" sldId="320"/>
            <ac:cxnSpMk id="21" creationId="{E03E4C4E-984F-47AF-B4E4-42CFD568A8E6}"/>
          </ac:cxnSpMkLst>
        </pc:cxnChg>
        <pc:cxnChg chg="add mod">
          <ac:chgData name="" userId="213a5cb984bc377b" providerId="LiveId" clId="{6013DBD8-782E-4224-B47F-6BD4E7CDB324}" dt="2023-05-27T13:38:25.086" v="1967" actId="164"/>
          <ac:cxnSpMkLst>
            <pc:docMk/>
            <pc:sldMk cId="1112178962" sldId="320"/>
            <ac:cxnSpMk id="24" creationId="{9194C103-B86D-4A82-93A9-ED14C2421FFD}"/>
          </ac:cxnSpMkLst>
        </pc:cxnChg>
        <pc:cxnChg chg="add mod">
          <ac:chgData name="" userId="213a5cb984bc377b" providerId="LiveId" clId="{6013DBD8-782E-4224-B47F-6BD4E7CDB324}" dt="2023-05-27T13:40:01.418" v="1986" actId="164"/>
          <ac:cxnSpMkLst>
            <pc:docMk/>
            <pc:sldMk cId="1112178962" sldId="320"/>
            <ac:cxnSpMk id="29" creationId="{B6DB928E-C7C7-4AD7-B929-6F5C43D2ED2D}"/>
          </ac:cxnSpMkLst>
        </pc:cxnChg>
        <pc:cxnChg chg="add mod">
          <ac:chgData name="" userId="213a5cb984bc377b" providerId="LiveId" clId="{6013DBD8-782E-4224-B47F-6BD4E7CDB324}" dt="2023-05-27T13:38:25.086" v="1967" actId="164"/>
          <ac:cxnSpMkLst>
            <pc:docMk/>
            <pc:sldMk cId="1112178962" sldId="320"/>
            <ac:cxnSpMk id="32" creationId="{89565509-477A-4587-A73D-BF4D3C2366B1}"/>
          </ac:cxnSpMkLst>
        </pc:cxnChg>
      </pc:sldChg>
      <pc:sldChg chg="addSp modSp">
        <pc:chgData name="" userId="213a5cb984bc377b" providerId="LiveId" clId="{6013DBD8-782E-4224-B47F-6BD4E7CDB324}" dt="2023-05-29T06:15:17.493" v="6904" actId="20577"/>
        <pc:sldMkLst>
          <pc:docMk/>
          <pc:sldMk cId="409116781" sldId="322"/>
        </pc:sldMkLst>
        <pc:spChg chg="add mod">
          <ac:chgData name="" userId="213a5cb984bc377b" providerId="LiveId" clId="{6013DBD8-782E-4224-B47F-6BD4E7CDB324}" dt="2023-05-27T15:25:13.567" v="4516" actId="1076"/>
          <ac:spMkLst>
            <pc:docMk/>
            <pc:sldMk cId="409116781" sldId="322"/>
            <ac:spMk id="6" creationId="{8EE1D4FE-2C9C-4595-90EC-1AE569BDC5BC}"/>
          </ac:spMkLst>
        </pc:spChg>
        <pc:spChg chg="mod">
          <ac:chgData name="" userId="213a5cb984bc377b" providerId="LiveId" clId="{6013DBD8-782E-4224-B47F-6BD4E7CDB324}" dt="2023-05-29T06:15:17.493" v="6904" actId="20577"/>
          <ac:spMkLst>
            <pc:docMk/>
            <pc:sldMk cId="409116781" sldId="322"/>
            <ac:spMk id="600" creationId="{00000000-0000-0000-0000-000000000000}"/>
          </ac:spMkLst>
        </pc:spChg>
      </pc:sldChg>
      <pc:sldChg chg="addSp delSp modSp">
        <pc:chgData name="" userId="213a5cb984bc377b" providerId="LiveId" clId="{6013DBD8-782E-4224-B47F-6BD4E7CDB324}" dt="2023-05-29T06:15:53.257" v="6953" actId="20577"/>
        <pc:sldMkLst>
          <pc:docMk/>
          <pc:sldMk cId="1353218840" sldId="324"/>
        </pc:sldMkLst>
        <pc:spChg chg="add del mod">
          <ac:chgData name="" userId="213a5cb984bc377b" providerId="LiveId" clId="{6013DBD8-782E-4224-B47F-6BD4E7CDB324}" dt="2023-05-27T13:28:49.841" v="1785"/>
          <ac:spMkLst>
            <pc:docMk/>
            <pc:sldMk cId="1353218840" sldId="324"/>
            <ac:spMk id="3" creationId="{7C8C2BE6-5AF3-4838-880A-8C7A5AF5A1FD}"/>
          </ac:spMkLst>
        </pc:spChg>
        <pc:spChg chg="add mod">
          <ac:chgData name="" userId="213a5cb984bc377b" providerId="LiveId" clId="{6013DBD8-782E-4224-B47F-6BD4E7CDB324}" dt="2023-05-27T13:34:26.984" v="1925" actId="1035"/>
          <ac:spMkLst>
            <pc:docMk/>
            <pc:sldMk cId="1353218840" sldId="324"/>
            <ac:spMk id="5" creationId="{07CBD06A-2784-4665-9B4D-A4B114187994}"/>
          </ac:spMkLst>
        </pc:spChg>
        <pc:spChg chg="add mod">
          <ac:chgData name="" userId="213a5cb984bc377b" providerId="LiveId" clId="{6013DBD8-782E-4224-B47F-6BD4E7CDB324}" dt="2023-05-27T13:34:26.984" v="1925" actId="1035"/>
          <ac:spMkLst>
            <pc:docMk/>
            <pc:sldMk cId="1353218840" sldId="324"/>
            <ac:spMk id="6" creationId="{4DF9E025-A490-445F-8C3C-A50E65F29D31}"/>
          </ac:spMkLst>
        </pc:spChg>
        <pc:spChg chg="add mod">
          <ac:chgData name="" userId="213a5cb984bc377b" providerId="LiveId" clId="{6013DBD8-782E-4224-B47F-6BD4E7CDB324}" dt="2023-05-27T13:34:26.984" v="1925" actId="1035"/>
          <ac:spMkLst>
            <pc:docMk/>
            <pc:sldMk cId="1353218840" sldId="324"/>
            <ac:spMk id="7" creationId="{F240D8F4-0351-40EC-8531-3D066F93A035}"/>
          </ac:spMkLst>
        </pc:spChg>
        <pc:spChg chg="mod">
          <ac:chgData name="" userId="213a5cb984bc377b" providerId="LiveId" clId="{6013DBD8-782E-4224-B47F-6BD4E7CDB324}" dt="2023-05-29T06:15:53.257" v="6953" actId="20577"/>
          <ac:spMkLst>
            <pc:docMk/>
            <pc:sldMk cId="1353218840" sldId="324"/>
            <ac:spMk id="600" creationId="{00000000-0000-0000-0000-000000000000}"/>
          </ac:spMkLst>
        </pc:spChg>
        <pc:picChg chg="mod">
          <ac:chgData name="" userId="213a5cb984bc377b" providerId="LiveId" clId="{6013DBD8-782E-4224-B47F-6BD4E7CDB324}" dt="2023-05-27T13:34:30.735" v="1926" actId="1076"/>
          <ac:picMkLst>
            <pc:docMk/>
            <pc:sldMk cId="1353218840" sldId="324"/>
            <ac:picMk id="2" creationId="{78738849-AE98-4CE7-ABB3-03FFC0792360}"/>
          </ac:picMkLst>
        </pc:picChg>
        <pc:picChg chg="add mod modCrop">
          <ac:chgData name="" userId="213a5cb984bc377b" providerId="LiveId" clId="{6013DBD8-782E-4224-B47F-6BD4E7CDB324}" dt="2023-05-27T13:34:26.984" v="1925" actId="1035"/>
          <ac:picMkLst>
            <pc:docMk/>
            <pc:sldMk cId="1353218840" sldId="324"/>
            <ac:picMk id="2050" creationId="{0F96C1FF-CD17-441C-82A2-DF55C4285248}"/>
          </ac:picMkLst>
        </pc:picChg>
      </pc:sldChg>
      <pc:sldChg chg="addSp delSp modSp">
        <pc:chgData name="" userId="213a5cb984bc377b" providerId="LiveId" clId="{6013DBD8-782E-4224-B47F-6BD4E7CDB324}" dt="2023-05-29T05:33:11.014" v="5310" actId="20577"/>
        <pc:sldMkLst>
          <pc:docMk/>
          <pc:sldMk cId="3786641712" sldId="326"/>
        </pc:sldMkLst>
        <pc:spChg chg="mod">
          <ac:chgData name="" userId="213a5cb984bc377b" providerId="LiveId" clId="{6013DBD8-782E-4224-B47F-6BD4E7CDB324}" dt="2023-05-29T05:31:35.751" v="5221" actId="1035"/>
          <ac:spMkLst>
            <pc:docMk/>
            <pc:sldMk cId="3786641712" sldId="326"/>
            <ac:spMk id="20" creationId="{A0BE1DA1-D61B-4EFD-B6BA-3A9B90570C72}"/>
          </ac:spMkLst>
        </pc:spChg>
        <pc:spChg chg="mod">
          <ac:chgData name="" userId="213a5cb984bc377b" providerId="LiveId" clId="{6013DBD8-782E-4224-B47F-6BD4E7CDB324}" dt="2023-05-29T05:33:11.014" v="5310" actId="20577"/>
          <ac:spMkLst>
            <pc:docMk/>
            <pc:sldMk cId="3786641712" sldId="326"/>
            <ac:spMk id="600" creationId="{00000000-0000-0000-0000-000000000000}"/>
          </ac:spMkLst>
        </pc:spChg>
        <pc:picChg chg="add del">
          <ac:chgData name="" userId="213a5cb984bc377b" providerId="LiveId" clId="{6013DBD8-782E-4224-B47F-6BD4E7CDB324}" dt="2023-05-29T03:48:31.502" v="4662"/>
          <ac:picMkLst>
            <pc:docMk/>
            <pc:sldMk cId="3786641712" sldId="326"/>
            <ac:picMk id="6" creationId="{70F3C5D1-1255-4C23-854B-5D87ED42C65D}"/>
          </ac:picMkLst>
        </pc:picChg>
        <pc:picChg chg="add mod">
          <ac:chgData name="" userId="213a5cb984bc377b" providerId="LiveId" clId="{6013DBD8-782E-4224-B47F-6BD4E7CDB324}" dt="2023-05-29T03:49:37.783" v="4677" actId="1037"/>
          <ac:picMkLst>
            <pc:docMk/>
            <pc:sldMk cId="3786641712" sldId="326"/>
            <ac:picMk id="8" creationId="{2330737E-BC32-4A59-8158-5907A2AA2C7E}"/>
          </ac:picMkLst>
        </pc:picChg>
        <pc:picChg chg="add mod">
          <ac:chgData name="" userId="213a5cb984bc377b" providerId="LiveId" clId="{6013DBD8-782E-4224-B47F-6BD4E7CDB324}" dt="2023-05-29T03:50:16.441" v="4685" actId="1037"/>
          <ac:picMkLst>
            <pc:docMk/>
            <pc:sldMk cId="3786641712" sldId="326"/>
            <ac:picMk id="10" creationId="{C5F37C44-FCF3-42C6-8A10-7819B8E98E88}"/>
          </ac:picMkLst>
        </pc:picChg>
      </pc:sldChg>
      <pc:sldChg chg="modSp modAnim">
        <pc:chgData name="" userId="213a5cb984bc377b" providerId="LiveId" clId="{6013DBD8-782E-4224-B47F-6BD4E7CDB324}" dt="2023-05-29T06:10:11.265" v="6776" actId="20577"/>
        <pc:sldMkLst>
          <pc:docMk/>
          <pc:sldMk cId="1674812373" sldId="329"/>
        </pc:sldMkLst>
        <pc:spChg chg="mod">
          <ac:chgData name="" userId="213a5cb984bc377b" providerId="LiveId" clId="{6013DBD8-782E-4224-B47F-6BD4E7CDB324}" dt="2023-05-29T06:10:11.265" v="6776" actId="20577"/>
          <ac:spMkLst>
            <pc:docMk/>
            <pc:sldMk cId="1674812373" sldId="329"/>
            <ac:spMk id="26" creationId="{58F53784-3451-43B7-A054-9EA1A4BD41FF}"/>
          </ac:spMkLst>
        </pc:spChg>
        <pc:spChg chg="mod">
          <ac:chgData name="" userId="213a5cb984bc377b" providerId="LiveId" clId="{6013DBD8-782E-4224-B47F-6BD4E7CDB324}" dt="2023-05-29T03:47:35.888" v="4660" actId="20577"/>
          <ac:spMkLst>
            <pc:docMk/>
            <pc:sldMk cId="1674812373" sldId="329"/>
            <ac:spMk id="27" creationId="{D2DA4472-A9EB-469C-B88E-319C0BC0F08E}"/>
          </ac:spMkLst>
        </pc:spChg>
        <pc:spChg chg="mod">
          <ac:chgData name="" userId="213a5cb984bc377b" providerId="LiveId" clId="{6013DBD8-782E-4224-B47F-6BD4E7CDB324}" dt="2023-05-29T06:10:04.509" v="6764" actId="20577"/>
          <ac:spMkLst>
            <pc:docMk/>
            <pc:sldMk cId="1674812373" sldId="329"/>
            <ac:spMk id="28" creationId="{35A3124A-1A82-4E32-AA96-E1BF3D38B068}"/>
          </ac:spMkLst>
        </pc:spChg>
      </pc:sldChg>
      <pc:sldChg chg="addSp modSp">
        <pc:chgData name="" userId="213a5cb984bc377b" providerId="LiveId" clId="{6013DBD8-782E-4224-B47F-6BD4E7CDB324}" dt="2023-05-29T05:42:08.946" v="5778" actId="20577"/>
        <pc:sldMkLst>
          <pc:docMk/>
          <pc:sldMk cId="526293480" sldId="330"/>
        </pc:sldMkLst>
        <pc:spChg chg="mod">
          <ac:chgData name="" userId="213a5cb984bc377b" providerId="LiveId" clId="{6013DBD8-782E-4224-B47F-6BD4E7CDB324}" dt="2023-05-29T05:42:08.946" v="5778" actId="20577"/>
          <ac:spMkLst>
            <pc:docMk/>
            <pc:sldMk cId="526293480" sldId="330"/>
            <ac:spMk id="6" creationId="{E05D1C2A-C371-4CFD-94C0-F1FCA40B2B3D}"/>
          </ac:spMkLst>
        </pc:spChg>
        <pc:picChg chg="add mod">
          <ac:chgData name="" userId="213a5cb984bc377b" providerId="LiveId" clId="{6013DBD8-782E-4224-B47F-6BD4E7CDB324}" dt="2023-05-29T03:52:29.552" v="4709" actId="1076"/>
          <ac:picMkLst>
            <pc:docMk/>
            <pc:sldMk cId="526293480" sldId="330"/>
            <ac:picMk id="12" creationId="{92170BB8-F96D-4E83-BDF7-91F05B5E9404}"/>
          </ac:picMkLst>
        </pc:picChg>
      </pc:sldChg>
      <pc:sldChg chg="addSp modSp">
        <pc:chgData name="" userId="213a5cb984bc377b" providerId="LiveId" clId="{6013DBD8-782E-4224-B47F-6BD4E7CDB324}" dt="2023-05-29T05:32:51.174" v="5275" actId="207"/>
        <pc:sldMkLst>
          <pc:docMk/>
          <pc:sldMk cId="141836930" sldId="331"/>
        </pc:sldMkLst>
        <pc:spChg chg="mod">
          <ac:chgData name="" userId="213a5cb984bc377b" providerId="LiveId" clId="{6013DBD8-782E-4224-B47F-6BD4E7CDB324}" dt="2023-05-29T05:32:51.174" v="5275" actId="207"/>
          <ac:spMkLst>
            <pc:docMk/>
            <pc:sldMk cId="141836930" sldId="331"/>
            <ac:spMk id="3" creationId="{6730C5E8-C897-4F92-A8E0-0C76B2C2ED24}"/>
          </ac:spMkLst>
        </pc:spChg>
        <pc:spChg chg="mod">
          <ac:chgData name="" userId="213a5cb984bc377b" providerId="LiveId" clId="{6013DBD8-782E-4224-B47F-6BD4E7CDB324}" dt="2023-05-27T14:45:18.243" v="2399" actId="1038"/>
          <ac:spMkLst>
            <pc:docMk/>
            <pc:sldMk cId="141836930" sldId="331"/>
            <ac:spMk id="48" creationId="{0E171087-58B7-448F-BAF6-F68D94F49392}"/>
          </ac:spMkLst>
        </pc:spChg>
        <pc:spChg chg="mod">
          <ac:chgData name="" userId="213a5cb984bc377b" providerId="LiveId" clId="{6013DBD8-782E-4224-B47F-6BD4E7CDB324}" dt="2023-05-27T15:43:05.753" v="4597" actId="20577"/>
          <ac:spMkLst>
            <pc:docMk/>
            <pc:sldMk cId="141836930" sldId="331"/>
            <ac:spMk id="507" creationId="{00000000-0000-0000-0000-000000000000}"/>
          </ac:spMkLst>
        </pc:spChg>
        <pc:picChg chg="add mod">
          <ac:chgData name="" userId="213a5cb984bc377b" providerId="LiveId" clId="{6013DBD8-782E-4224-B47F-6BD4E7CDB324}" dt="2023-05-29T03:50:28.466" v="4687" actId="1076"/>
          <ac:picMkLst>
            <pc:docMk/>
            <pc:sldMk cId="141836930" sldId="331"/>
            <ac:picMk id="12" creationId="{40153E3D-A60D-4FE7-B2F6-FD91E01D8E0C}"/>
          </ac:picMkLst>
        </pc:picChg>
        <pc:picChg chg="add mod">
          <ac:chgData name="" userId="213a5cb984bc377b" providerId="LiveId" clId="{6013DBD8-782E-4224-B47F-6BD4E7CDB324}" dt="2023-05-29T03:50:58.962" v="4692" actId="1076"/>
          <ac:picMkLst>
            <pc:docMk/>
            <pc:sldMk cId="141836930" sldId="331"/>
            <ac:picMk id="13" creationId="{4CEF813C-B9EE-4915-80E3-678B32564BE1}"/>
          </ac:picMkLst>
        </pc:picChg>
      </pc:sldChg>
      <pc:sldChg chg="addSp modSp">
        <pc:chgData name="" userId="213a5cb984bc377b" providerId="LiveId" clId="{6013DBD8-782E-4224-B47F-6BD4E7CDB324}" dt="2023-05-29T05:34:41.270" v="5323" actId="207"/>
        <pc:sldMkLst>
          <pc:docMk/>
          <pc:sldMk cId="3202211386" sldId="332"/>
        </pc:sldMkLst>
        <pc:spChg chg="mod">
          <ac:chgData name="" userId="213a5cb984bc377b" providerId="LiveId" clId="{6013DBD8-782E-4224-B47F-6BD4E7CDB324}" dt="2023-05-29T05:34:41.270" v="5323" actId="207"/>
          <ac:spMkLst>
            <pc:docMk/>
            <pc:sldMk cId="3202211386" sldId="332"/>
            <ac:spMk id="9" creationId="{EBBC8C69-13FF-4791-B085-193F01728729}"/>
          </ac:spMkLst>
        </pc:spChg>
        <pc:picChg chg="add mod">
          <ac:chgData name="" userId="213a5cb984bc377b" providerId="LiveId" clId="{6013DBD8-782E-4224-B47F-6BD4E7CDB324}" dt="2023-05-29T03:54:51.834" v="4824" actId="1037"/>
          <ac:picMkLst>
            <pc:docMk/>
            <pc:sldMk cId="3202211386" sldId="332"/>
            <ac:picMk id="8" creationId="{9836F072-BDE7-4901-BA72-25C13BF1F4C6}"/>
          </ac:picMkLst>
        </pc:picChg>
      </pc:sldChg>
      <pc:sldChg chg="addSp modSp">
        <pc:chgData name="" userId="213a5cb984bc377b" providerId="LiveId" clId="{6013DBD8-782E-4224-B47F-6BD4E7CDB324}" dt="2023-05-29T05:40:26.581" v="5724" actId="20577"/>
        <pc:sldMkLst>
          <pc:docMk/>
          <pc:sldMk cId="258009141" sldId="333"/>
        </pc:sldMkLst>
        <pc:spChg chg="add mod ord">
          <ac:chgData name="" userId="213a5cb984bc377b" providerId="LiveId" clId="{6013DBD8-782E-4224-B47F-6BD4E7CDB324}" dt="2023-05-29T05:39:39.959" v="5650" actId="208"/>
          <ac:spMkLst>
            <pc:docMk/>
            <pc:sldMk cId="258009141" sldId="333"/>
            <ac:spMk id="3" creationId="{7E5DC375-610F-4F65-B808-72101FCA5C1B}"/>
          </ac:spMkLst>
        </pc:spChg>
        <pc:spChg chg="mod">
          <ac:chgData name="" userId="213a5cb984bc377b" providerId="LiveId" clId="{6013DBD8-782E-4224-B47F-6BD4E7CDB324}" dt="2023-05-29T05:40:26.581" v="5724" actId="20577"/>
          <ac:spMkLst>
            <pc:docMk/>
            <pc:sldMk cId="258009141" sldId="333"/>
            <ac:spMk id="9" creationId="{EBBC8C69-13FF-4791-B085-193F01728729}"/>
          </ac:spMkLst>
        </pc:spChg>
        <pc:picChg chg="add mod">
          <ac:chgData name="" userId="213a5cb984bc377b" providerId="LiveId" clId="{6013DBD8-782E-4224-B47F-6BD4E7CDB324}" dt="2023-05-29T03:52:14.938" v="4705" actId="1076"/>
          <ac:picMkLst>
            <pc:docMk/>
            <pc:sldMk cId="258009141" sldId="333"/>
            <ac:picMk id="6" creationId="{8FA077FE-080A-4DB8-AA2E-A6C5C4FA1263}"/>
          </ac:picMkLst>
        </pc:picChg>
        <pc:picChg chg="add mod">
          <ac:chgData name="" userId="213a5cb984bc377b" providerId="LiveId" clId="{6013DBD8-782E-4224-B47F-6BD4E7CDB324}" dt="2023-05-29T03:52:49.324" v="4715" actId="1035"/>
          <ac:picMkLst>
            <pc:docMk/>
            <pc:sldMk cId="258009141" sldId="333"/>
            <ac:picMk id="7" creationId="{95F5242E-6924-44FC-8F06-89913D286C0E}"/>
          </ac:picMkLst>
        </pc:picChg>
      </pc:sldChg>
      <pc:sldChg chg="addSp delSp modSp">
        <pc:chgData name="" userId="213a5cb984bc377b" providerId="LiveId" clId="{6013DBD8-782E-4224-B47F-6BD4E7CDB324}" dt="2023-05-29T05:41:38.049" v="5772" actId="20577"/>
        <pc:sldMkLst>
          <pc:docMk/>
          <pc:sldMk cId="470485736" sldId="334"/>
        </pc:sldMkLst>
        <pc:spChg chg="add del mod ord">
          <ac:chgData name="" userId="213a5cb984bc377b" providerId="LiveId" clId="{6013DBD8-782E-4224-B47F-6BD4E7CDB324}" dt="2023-05-29T03:54:11.524" v="4726" actId="11529"/>
          <ac:spMkLst>
            <pc:docMk/>
            <pc:sldMk cId="470485736" sldId="334"/>
            <ac:spMk id="2" creationId="{919BBE29-B688-40E9-B2E9-5BB525073C77}"/>
          </ac:spMkLst>
        </pc:spChg>
        <pc:spChg chg="mod">
          <ac:chgData name="" userId="213a5cb984bc377b" providerId="LiveId" clId="{6013DBD8-782E-4224-B47F-6BD4E7CDB324}" dt="2023-05-29T05:41:38.049" v="5772" actId="20577"/>
          <ac:spMkLst>
            <pc:docMk/>
            <pc:sldMk cId="470485736" sldId="334"/>
            <ac:spMk id="12" creationId="{577C2349-54B8-43F5-9C94-DDFBAE5016F4}"/>
          </ac:spMkLst>
        </pc:spChg>
      </pc:sldChg>
      <pc:sldChg chg="modSp">
        <pc:chgData name="" userId="213a5cb984bc377b" providerId="LiveId" clId="{6013DBD8-782E-4224-B47F-6BD4E7CDB324}" dt="2023-05-29T06:14:49.417" v="6870" actId="20577"/>
        <pc:sldMkLst>
          <pc:docMk/>
          <pc:sldMk cId="33580644" sldId="336"/>
        </pc:sldMkLst>
        <pc:spChg chg="mod">
          <ac:chgData name="" userId="213a5cb984bc377b" providerId="LiveId" clId="{6013DBD8-782E-4224-B47F-6BD4E7CDB324}" dt="2023-05-29T06:14:49.417" v="6870" actId="20577"/>
          <ac:spMkLst>
            <pc:docMk/>
            <pc:sldMk cId="33580644" sldId="336"/>
            <ac:spMk id="600" creationId="{00000000-0000-0000-0000-000000000000}"/>
          </ac:spMkLst>
        </pc:spChg>
      </pc:sldChg>
      <pc:sldChg chg="modSp">
        <pc:chgData name="" userId="213a5cb984bc377b" providerId="LiveId" clId="{6013DBD8-782E-4224-B47F-6BD4E7CDB324}" dt="2023-05-29T06:14:38.785" v="6863" actId="20577"/>
        <pc:sldMkLst>
          <pc:docMk/>
          <pc:sldMk cId="1043752941" sldId="337"/>
        </pc:sldMkLst>
        <pc:spChg chg="mod">
          <ac:chgData name="" userId="213a5cb984bc377b" providerId="LiveId" clId="{6013DBD8-782E-4224-B47F-6BD4E7CDB324}" dt="2023-05-29T06:14:38.785" v="6863" actId="20577"/>
          <ac:spMkLst>
            <pc:docMk/>
            <pc:sldMk cId="1043752941" sldId="337"/>
            <ac:spMk id="600" creationId="{00000000-0000-0000-0000-000000000000}"/>
          </ac:spMkLst>
        </pc:spChg>
        <pc:picChg chg="mod">
          <ac:chgData name="" userId="213a5cb984bc377b" providerId="LiveId" clId="{6013DBD8-782E-4224-B47F-6BD4E7CDB324}" dt="2023-05-29T05:34:15.796" v="5322" actId="1035"/>
          <ac:picMkLst>
            <pc:docMk/>
            <pc:sldMk cId="1043752941" sldId="337"/>
            <ac:picMk id="48" creationId="{573A0B9D-F805-4D43-BA92-88D301B8C550}"/>
          </ac:picMkLst>
        </pc:picChg>
      </pc:sldChg>
      <pc:sldChg chg="modSp">
        <pc:chgData name="" userId="213a5cb984bc377b" providerId="LiveId" clId="{6013DBD8-782E-4224-B47F-6BD4E7CDB324}" dt="2023-05-29T06:14:30.701" v="6856" actId="20577"/>
        <pc:sldMkLst>
          <pc:docMk/>
          <pc:sldMk cId="2278075365" sldId="338"/>
        </pc:sldMkLst>
        <pc:spChg chg="mod">
          <ac:chgData name="" userId="213a5cb984bc377b" providerId="LiveId" clId="{6013DBD8-782E-4224-B47F-6BD4E7CDB324}" dt="2023-05-29T06:14:30.701" v="6856" actId="20577"/>
          <ac:spMkLst>
            <pc:docMk/>
            <pc:sldMk cId="2278075365" sldId="338"/>
            <ac:spMk id="600" creationId="{00000000-0000-0000-0000-000000000000}"/>
          </ac:spMkLst>
        </pc:spChg>
      </pc:sldChg>
      <pc:sldChg chg="modSp">
        <pc:chgData name="" userId="213a5cb984bc377b" providerId="LiveId" clId="{6013DBD8-782E-4224-B47F-6BD4E7CDB324}" dt="2023-05-29T06:12:04.516" v="6823"/>
        <pc:sldMkLst>
          <pc:docMk/>
          <pc:sldMk cId="981543675" sldId="339"/>
        </pc:sldMkLst>
        <pc:spChg chg="mod">
          <ac:chgData name="" userId="213a5cb984bc377b" providerId="LiveId" clId="{6013DBD8-782E-4224-B47F-6BD4E7CDB324}" dt="2023-05-29T06:12:04.516" v="6823"/>
          <ac:spMkLst>
            <pc:docMk/>
            <pc:sldMk cId="981543675" sldId="339"/>
            <ac:spMk id="600" creationId="{00000000-0000-0000-0000-000000000000}"/>
          </ac:spMkLst>
        </pc:spChg>
      </pc:sldChg>
      <pc:sldChg chg="addSp modSp modAnim">
        <pc:chgData name="" userId="213a5cb984bc377b" providerId="LiveId" clId="{6013DBD8-782E-4224-B47F-6BD4E7CDB324}" dt="2023-05-29T06:12:01.983" v="6822"/>
        <pc:sldMkLst>
          <pc:docMk/>
          <pc:sldMk cId="3465162335" sldId="340"/>
        </pc:sldMkLst>
        <pc:spChg chg="add mod">
          <ac:chgData name="" userId="213a5cb984bc377b" providerId="LiveId" clId="{6013DBD8-782E-4224-B47F-6BD4E7CDB324}" dt="2023-05-27T13:27:45.661" v="1781" actId="1076"/>
          <ac:spMkLst>
            <pc:docMk/>
            <pc:sldMk cId="3465162335" sldId="340"/>
            <ac:spMk id="2" creationId="{E3F4F75F-E4BC-4F11-8669-F0DBC899081B}"/>
          </ac:spMkLst>
        </pc:spChg>
        <pc:spChg chg="add mod">
          <ac:chgData name="" userId="213a5cb984bc377b" providerId="LiveId" clId="{6013DBD8-782E-4224-B47F-6BD4E7CDB324}" dt="2023-05-27T13:27:40.546" v="1780" actId="122"/>
          <ac:spMkLst>
            <pc:docMk/>
            <pc:sldMk cId="3465162335" sldId="340"/>
            <ac:spMk id="6" creationId="{5649ECAD-62C9-4BC4-9C40-4E0C1DC4FBAF}"/>
          </ac:spMkLst>
        </pc:spChg>
        <pc:spChg chg="mod">
          <ac:chgData name="" userId="213a5cb984bc377b" providerId="LiveId" clId="{6013DBD8-782E-4224-B47F-6BD4E7CDB324}" dt="2023-05-29T06:12:01.983" v="6822"/>
          <ac:spMkLst>
            <pc:docMk/>
            <pc:sldMk cId="3465162335" sldId="340"/>
            <ac:spMk id="600" creationId="{00000000-0000-0000-0000-000000000000}"/>
          </ac:spMkLst>
        </pc:spChg>
        <pc:picChg chg="add mod modCrop">
          <ac:chgData name="" userId="213a5cb984bc377b" providerId="LiveId" clId="{6013DBD8-782E-4224-B47F-6BD4E7CDB324}" dt="2023-05-27T13:25:00.813" v="1715" actId="14100"/>
          <ac:picMkLst>
            <pc:docMk/>
            <pc:sldMk cId="3465162335" sldId="340"/>
            <ac:picMk id="3" creationId="{21F2B380-0C97-4D75-93AA-48586AEE18FA}"/>
          </ac:picMkLst>
        </pc:picChg>
        <pc:picChg chg="mod">
          <ac:chgData name="" userId="213a5cb984bc377b" providerId="LiveId" clId="{6013DBD8-782E-4224-B47F-6BD4E7CDB324}" dt="2023-05-27T13:24:35.237" v="1706" actId="1076"/>
          <ac:picMkLst>
            <pc:docMk/>
            <pc:sldMk cId="3465162335" sldId="340"/>
            <ac:picMk id="4" creationId="{05871EE1-7A5C-4DF7-BE0C-7A62CA11C676}"/>
          </ac:picMkLst>
        </pc:picChg>
        <pc:picChg chg="mod">
          <ac:chgData name="" userId="213a5cb984bc377b" providerId="LiveId" clId="{6013DBD8-782E-4224-B47F-6BD4E7CDB324}" dt="2023-05-27T13:24:37.706" v="1708" actId="1076"/>
          <ac:picMkLst>
            <pc:docMk/>
            <pc:sldMk cId="3465162335" sldId="340"/>
            <ac:picMk id="5" creationId="{951210E6-C9DB-42FE-8319-022C04E872D7}"/>
          </ac:picMkLst>
        </pc:picChg>
        <pc:cxnChg chg="add mod">
          <ac:chgData name="" userId="213a5cb984bc377b" providerId="LiveId" clId="{6013DBD8-782E-4224-B47F-6BD4E7CDB324}" dt="2023-05-29T05:27:18.780" v="4935" actId="14100"/>
          <ac:cxnSpMkLst>
            <pc:docMk/>
            <pc:sldMk cId="3465162335" sldId="340"/>
            <ac:cxnSpMk id="8" creationId="{0AFD6E4A-1084-49EF-80A4-E07FA3D7B9A9}"/>
          </ac:cxnSpMkLst>
        </pc:cxnChg>
        <pc:cxnChg chg="add mod">
          <ac:chgData name="" userId="213a5cb984bc377b" providerId="LiveId" clId="{6013DBD8-782E-4224-B47F-6BD4E7CDB324}" dt="2023-05-29T05:27:13.259" v="4934" actId="14100"/>
          <ac:cxnSpMkLst>
            <pc:docMk/>
            <pc:sldMk cId="3465162335" sldId="340"/>
            <ac:cxnSpMk id="11" creationId="{8705564F-30B7-44E3-AE7A-320450E1911E}"/>
          </ac:cxnSpMkLst>
        </pc:cxnChg>
        <pc:cxnChg chg="add mod">
          <ac:chgData name="" userId="213a5cb984bc377b" providerId="LiveId" clId="{6013DBD8-782E-4224-B47F-6BD4E7CDB324}" dt="2023-05-29T05:27:08.844" v="4933" actId="14100"/>
          <ac:cxnSpMkLst>
            <pc:docMk/>
            <pc:sldMk cId="3465162335" sldId="340"/>
            <ac:cxnSpMk id="15" creationId="{E1A5CFBB-BE5F-4619-B2ED-10A328E84F94}"/>
          </ac:cxnSpMkLst>
        </pc:cxnChg>
        <pc:cxnChg chg="add mod">
          <ac:chgData name="" userId="213a5cb984bc377b" providerId="LiveId" clId="{6013DBD8-782E-4224-B47F-6BD4E7CDB324}" dt="2023-05-29T05:26:59.773" v="4931" actId="14100"/>
          <ac:cxnSpMkLst>
            <pc:docMk/>
            <pc:sldMk cId="3465162335" sldId="340"/>
            <ac:cxnSpMk id="18" creationId="{7D91EFE4-04CD-4678-8748-3671F4C73DFA}"/>
          </ac:cxnSpMkLst>
        </pc:cxnChg>
        <pc:cxnChg chg="add mod">
          <ac:chgData name="" userId="213a5cb984bc377b" providerId="LiveId" clId="{6013DBD8-782E-4224-B47F-6BD4E7CDB324}" dt="2023-05-27T13:26:28.479" v="1740" actId="14100"/>
          <ac:cxnSpMkLst>
            <pc:docMk/>
            <pc:sldMk cId="3465162335" sldId="340"/>
            <ac:cxnSpMk id="22" creationId="{49D232FE-7FD1-4D04-8787-E78C252BF296}"/>
          </ac:cxnSpMkLst>
        </pc:cxnChg>
        <pc:cxnChg chg="add mod">
          <ac:chgData name="" userId="213a5cb984bc377b" providerId="LiveId" clId="{6013DBD8-782E-4224-B47F-6BD4E7CDB324}" dt="2023-05-29T05:27:05.137" v="4932" actId="14100"/>
          <ac:cxnSpMkLst>
            <pc:docMk/>
            <pc:sldMk cId="3465162335" sldId="340"/>
            <ac:cxnSpMk id="31" creationId="{E6B0D0AA-FB45-452C-84A1-3A2DC0A407FE}"/>
          </ac:cxnSpMkLst>
        </pc:cxnChg>
        <pc:cxnChg chg="add mod">
          <ac:chgData name="" userId="213a5cb984bc377b" providerId="LiveId" clId="{6013DBD8-782E-4224-B47F-6BD4E7CDB324}" dt="2023-05-29T05:26:54.023" v="4929" actId="14100"/>
          <ac:cxnSpMkLst>
            <pc:docMk/>
            <pc:sldMk cId="3465162335" sldId="340"/>
            <ac:cxnSpMk id="34" creationId="{B1FCEF11-C481-4DA2-8EBF-25F35DF1CA7E}"/>
          </ac:cxnSpMkLst>
        </pc:cxnChg>
        <pc:cxnChg chg="add mod">
          <ac:chgData name="" userId="213a5cb984bc377b" providerId="LiveId" clId="{6013DBD8-782E-4224-B47F-6BD4E7CDB324}" dt="2023-05-29T05:27:32.998" v="4937" actId="14100"/>
          <ac:cxnSpMkLst>
            <pc:docMk/>
            <pc:sldMk cId="3465162335" sldId="340"/>
            <ac:cxnSpMk id="37" creationId="{DF7E03BA-89D4-48A6-B7B5-385C32740864}"/>
          </ac:cxnSpMkLst>
        </pc:cxnChg>
      </pc:sldChg>
      <pc:sldChg chg="modSp">
        <pc:chgData name="" userId="213a5cb984bc377b" providerId="LiveId" clId="{6013DBD8-782E-4224-B47F-6BD4E7CDB324}" dt="2023-05-29T06:15:47.645" v="6942" actId="20577"/>
        <pc:sldMkLst>
          <pc:docMk/>
          <pc:sldMk cId="1008669024" sldId="341"/>
        </pc:sldMkLst>
        <pc:spChg chg="mod">
          <ac:chgData name="" userId="213a5cb984bc377b" providerId="LiveId" clId="{6013DBD8-782E-4224-B47F-6BD4E7CDB324}" dt="2023-05-29T06:15:47.645" v="6942" actId="20577"/>
          <ac:spMkLst>
            <pc:docMk/>
            <pc:sldMk cId="1008669024" sldId="341"/>
            <ac:spMk id="600" creationId="{00000000-0000-0000-0000-000000000000}"/>
          </ac:spMkLst>
        </pc:spChg>
      </pc:sldChg>
      <pc:sldChg chg="modSp">
        <pc:chgData name="" userId="213a5cb984bc377b" providerId="LiveId" clId="{6013DBD8-782E-4224-B47F-6BD4E7CDB324}" dt="2023-05-29T06:11:59.989" v="6821"/>
        <pc:sldMkLst>
          <pc:docMk/>
          <pc:sldMk cId="3344339224" sldId="342"/>
        </pc:sldMkLst>
        <pc:spChg chg="mod">
          <ac:chgData name="" userId="213a5cb984bc377b" providerId="LiveId" clId="{6013DBD8-782E-4224-B47F-6BD4E7CDB324}" dt="2023-05-29T06:11:59.989" v="6821"/>
          <ac:spMkLst>
            <pc:docMk/>
            <pc:sldMk cId="3344339224" sldId="342"/>
            <ac:spMk id="600" creationId="{00000000-0000-0000-0000-000000000000}"/>
          </ac:spMkLst>
        </pc:spChg>
      </pc:sldChg>
      <pc:sldChg chg="addSp modSp">
        <pc:chgData name="" userId="213a5cb984bc377b" providerId="LiveId" clId="{6013DBD8-782E-4224-B47F-6BD4E7CDB324}" dt="2023-05-29T06:12:06.649" v="6824"/>
        <pc:sldMkLst>
          <pc:docMk/>
          <pc:sldMk cId="987361504" sldId="343"/>
        </pc:sldMkLst>
        <pc:spChg chg="add mod">
          <ac:chgData name="" userId="213a5cb984bc377b" providerId="LiveId" clId="{6013DBD8-782E-4224-B47F-6BD4E7CDB324}" dt="2023-05-29T05:28:02.223" v="4943" actId="1076"/>
          <ac:spMkLst>
            <pc:docMk/>
            <pc:sldMk cId="987361504" sldId="343"/>
            <ac:spMk id="4" creationId="{B8795BBC-C8C6-4CE5-8FD1-C037C2E9D8E1}"/>
          </ac:spMkLst>
        </pc:spChg>
        <pc:spChg chg="add mod">
          <ac:chgData name="" userId="213a5cb984bc377b" providerId="LiveId" clId="{6013DBD8-782E-4224-B47F-6BD4E7CDB324}" dt="2023-05-29T05:28:30.681" v="4965" actId="164"/>
          <ac:spMkLst>
            <pc:docMk/>
            <pc:sldMk cId="987361504" sldId="343"/>
            <ac:spMk id="5" creationId="{1D06BD27-679D-461F-BB1B-5C7F60F0BAF8}"/>
          </ac:spMkLst>
        </pc:spChg>
        <pc:spChg chg="mod">
          <ac:chgData name="" userId="213a5cb984bc377b" providerId="LiveId" clId="{6013DBD8-782E-4224-B47F-6BD4E7CDB324}" dt="2023-05-29T06:12:06.649" v="6824"/>
          <ac:spMkLst>
            <pc:docMk/>
            <pc:sldMk cId="987361504" sldId="343"/>
            <ac:spMk id="600" creationId="{00000000-0000-0000-0000-000000000000}"/>
          </ac:spMkLst>
        </pc:spChg>
        <pc:grpChg chg="add mod">
          <ac:chgData name="" userId="213a5cb984bc377b" providerId="LiveId" clId="{6013DBD8-782E-4224-B47F-6BD4E7CDB324}" dt="2023-05-29T05:28:33.439" v="4981" actId="1037"/>
          <ac:grpSpMkLst>
            <pc:docMk/>
            <pc:sldMk cId="987361504" sldId="343"/>
            <ac:grpSpMk id="7" creationId="{A90279F8-7265-425E-B18D-3590B0CD6604}"/>
          </ac:grpSpMkLst>
        </pc:grpChg>
        <pc:picChg chg="add mod">
          <ac:chgData name="" userId="213a5cb984bc377b" providerId="LiveId" clId="{6013DBD8-782E-4224-B47F-6BD4E7CDB324}" dt="2023-05-29T05:28:30.681" v="4965" actId="164"/>
          <ac:picMkLst>
            <pc:docMk/>
            <pc:sldMk cId="987361504" sldId="343"/>
            <ac:picMk id="2" creationId="{100D55A2-507D-47B0-978F-B7517324066A}"/>
          </ac:picMkLst>
        </pc:picChg>
        <pc:picChg chg="mod">
          <ac:chgData name="" userId="213a5cb984bc377b" providerId="LiveId" clId="{6013DBD8-782E-4224-B47F-6BD4E7CDB324}" dt="2023-05-29T05:28:13.820" v="4947" actId="14100"/>
          <ac:picMkLst>
            <pc:docMk/>
            <pc:sldMk cId="987361504" sldId="343"/>
            <ac:picMk id="3" creationId="{237BD04E-A6CE-49F3-B301-B45A9BE074D9}"/>
          </ac:picMkLst>
        </pc:picChg>
        <pc:picChg chg="add mod">
          <ac:chgData name="" userId="213a5cb984bc377b" providerId="LiveId" clId="{6013DBD8-782E-4224-B47F-6BD4E7CDB324}" dt="2023-05-29T05:28:09.280" v="4946" actId="1076"/>
          <ac:picMkLst>
            <pc:docMk/>
            <pc:sldMk cId="987361504" sldId="343"/>
            <ac:picMk id="6" creationId="{A3CE5B34-7F89-41BB-A422-2B1254015D91}"/>
          </ac:picMkLst>
        </pc:picChg>
      </pc:sldChg>
      <pc:sldChg chg="modSp">
        <pc:chgData name="" userId="213a5cb984bc377b" providerId="LiveId" clId="{6013DBD8-782E-4224-B47F-6BD4E7CDB324}" dt="2023-05-29T06:12:08.814" v="6825"/>
        <pc:sldMkLst>
          <pc:docMk/>
          <pc:sldMk cId="1363642523" sldId="344"/>
        </pc:sldMkLst>
        <pc:spChg chg="mod">
          <ac:chgData name="" userId="213a5cb984bc377b" providerId="LiveId" clId="{6013DBD8-782E-4224-B47F-6BD4E7CDB324}" dt="2023-05-29T06:12:08.814" v="6825"/>
          <ac:spMkLst>
            <pc:docMk/>
            <pc:sldMk cId="1363642523" sldId="344"/>
            <ac:spMk id="600" creationId="{00000000-0000-0000-0000-000000000000}"/>
          </ac:spMkLst>
        </pc:spChg>
      </pc:sldChg>
      <pc:sldChg chg="modSp">
        <pc:chgData name="" userId="213a5cb984bc377b" providerId="LiveId" clId="{6013DBD8-782E-4224-B47F-6BD4E7CDB324}" dt="2023-05-27T13:54:17.440" v="2299" actId="207"/>
        <pc:sldMkLst>
          <pc:docMk/>
          <pc:sldMk cId="3785006309" sldId="345"/>
        </pc:sldMkLst>
        <pc:spChg chg="mod">
          <ac:chgData name="" userId="213a5cb984bc377b" providerId="LiveId" clId="{6013DBD8-782E-4224-B47F-6BD4E7CDB324}" dt="2023-05-27T13:54:17.440" v="2299" actId="207"/>
          <ac:spMkLst>
            <pc:docMk/>
            <pc:sldMk cId="3785006309" sldId="345"/>
            <ac:spMk id="1079" creationId="{00000000-0000-0000-0000-000000000000}"/>
          </ac:spMkLst>
        </pc:spChg>
      </pc:sldChg>
      <pc:sldChg chg="modSp">
        <pc:chgData name="" userId="213a5cb984bc377b" providerId="LiveId" clId="{6013DBD8-782E-4224-B47F-6BD4E7CDB324}" dt="2023-05-27T13:08:03.195" v="1257" actId="20577"/>
        <pc:sldMkLst>
          <pc:docMk/>
          <pc:sldMk cId="1424426400" sldId="348"/>
        </pc:sldMkLst>
        <pc:spChg chg="mod">
          <ac:chgData name="" userId="213a5cb984bc377b" providerId="LiveId" clId="{6013DBD8-782E-4224-B47F-6BD4E7CDB324}" dt="2023-05-27T13:08:03.195" v="1257" actId="20577"/>
          <ac:spMkLst>
            <pc:docMk/>
            <pc:sldMk cId="1424426400" sldId="348"/>
            <ac:spMk id="1079" creationId="{00000000-0000-0000-0000-000000000000}"/>
          </ac:spMkLst>
        </pc:spChg>
      </pc:sldChg>
      <pc:sldChg chg="addSp delSp modSp">
        <pc:chgData name="" userId="213a5cb984bc377b" providerId="LiveId" clId="{6013DBD8-782E-4224-B47F-6BD4E7CDB324}" dt="2023-05-29T05:44:02.489" v="5891" actId="20577"/>
        <pc:sldMkLst>
          <pc:docMk/>
          <pc:sldMk cId="2870433451" sldId="349"/>
        </pc:sldMkLst>
        <pc:spChg chg="add del">
          <ac:chgData name="" userId="213a5cb984bc377b" providerId="LiveId" clId="{6013DBD8-782E-4224-B47F-6BD4E7CDB324}" dt="2023-05-27T12:27:46.178" v="12"/>
          <ac:spMkLst>
            <pc:docMk/>
            <pc:sldMk cId="2870433451" sldId="349"/>
            <ac:spMk id="2" creationId="{06A805D2-4D1D-4023-B53F-2F9FEAF9FA24}"/>
          </ac:spMkLst>
        </pc:spChg>
        <pc:spChg chg="add mod">
          <ac:chgData name="" userId="213a5cb984bc377b" providerId="LiveId" clId="{6013DBD8-782E-4224-B47F-6BD4E7CDB324}" dt="2023-05-27T12:28:18.252" v="15"/>
          <ac:spMkLst>
            <pc:docMk/>
            <pc:sldMk cId="2870433451" sldId="349"/>
            <ac:spMk id="3" creationId="{988878D8-EA6F-46CE-8E26-6B133634C0DC}"/>
          </ac:spMkLst>
        </pc:spChg>
        <pc:spChg chg="mod">
          <ac:chgData name="" userId="213a5cb984bc377b" providerId="LiveId" clId="{6013DBD8-782E-4224-B47F-6BD4E7CDB324}" dt="2023-05-27T12:32:48.972" v="117" actId="20577"/>
          <ac:spMkLst>
            <pc:docMk/>
            <pc:sldMk cId="2870433451" sldId="349"/>
            <ac:spMk id="9" creationId="{DB92B271-EF05-4C0A-9AED-61F8FB2484D1}"/>
          </ac:spMkLst>
        </pc:spChg>
        <pc:spChg chg="add mod">
          <ac:chgData name="" userId="213a5cb984bc377b" providerId="LiveId" clId="{6013DBD8-782E-4224-B47F-6BD4E7CDB324}" dt="2023-05-27T12:31:32.218" v="95" actId="20577"/>
          <ac:spMkLst>
            <pc:docMk/>
            <pc:sldMk cId="2870433451" sldId="349"/>
            <ac:spMk id="35" creationId="{ACB028D4-4335-44D1-A480-A5A06FBCC586}"/>
          </ac:spMkLst>
        </pc:spChg>
        <pc:spChg chg="add mod">
          <ac:chgData name="" userId="213a5cb984bc377b" providerId="LiveId" clId="{6013DBD8-782E-4224-B47F-6BD4E7CDB324}" dt="2023-05-27T12:58:09.281" v="727" actId="1035"/>
          <ac:spMkLst>
            <pc:docMk/>
            <pc:sldMk cId="2870433451" sldId="349"/>
            <ac:spMk id="36" creationId="{7B96DC39-8728-498C-951F-B859D81CE3F2}"/>
          </ac:spMkLst>
        </pc:spChg>
        <pc:spChg chg="mod">
          <ac:chgData name="" userId="213a5cb984bc377b" providerId="LiveId" clId="{6013DBD8-782E-4224-B47F-6BD4E7CDB324}" dt="2023-05-29T05:43:12.002" v="5836" actId="1036"/>
          <ac:spMkLst>
            <pc:docMk/>
            <pc:sldMk cId="2870433451" sldId="349"/>
            <ac:spMk id="43" creationId="{94E29540-387E-4E0C-8865-B90FE38A8543}"/>
          </ac:spMkLst>
        </pc:spChg>
        <pc:spChg chg="mod">
          <ac:chgData name="" userId="213a5cb984bc377b" providerId="LiveId" clId="{6013DBD8-782E-4224-B47F-6BD4E7CDB324}" dt="2023-05-29T05:43:12.002" v="5836" actId="1036"/>
          <ac:spMkLst>
            <pc:docMk/>
            <pc:sldMk cId="2870433451" sldId="349"/>
            <ac:spMk id="44" creationId="{BF680DB3-B314-4BF0-87E2-6995D0DB77AB}"/>
          </ac:spMkLst>
        </pc:spChg>
        <pc:spChg chg="mod">
          <ac:chgData name="" userId="213a5cb984bc377b" providerId="LiveId" clId="{6013DBD8-782E-4224-B47F-6BD4E7CDB324}" dt="2023-05-29T05:43:12.002" v="5836" actId="1036"/>
          <ac:spMkLst>
            <pc:docMk/>
            <pc:sldMk cId="2870433451" sldId="349"/>
            <ac:spMk id="45" creationId="{F91725A2-494A-4E58-A0AD-F53502D1C56B}"/>
          </ac:spMkLst>
        </pc:spChg>
        <pc:spChg chg="mod">
          <ac:chgData name="" userId="213a5cb984bc377b" providerId="LiveId" clId="{6013DBD8-782E-4224-B47F-6BD4E7CDB324}" dt="2023-05-29T05:43:12.002" v="5836" actId="1036"/>
          <ac:spMkLst>
            <pc:docMk/>
            <pc:sldMk cId="2870433451" sldId="349"/>
            <ac:spMk id="46" creationId="{0FC6AE02-C49C-4B27-8D83-E5DBEBA6A80B}"/>
          </ac:spMkLst>
        </pc:spChg>
        <pc:spChg chg="mod">
          <ac:chgData name="" userId="213a5cb984bc377b" providerId="LiveId" clId="{6013DBD8-782E-4224-B47F-6BD4E7CDB324}" dt="2023-05-29T05:43:12.002" v="5836" actId="1036"/>
          <ac:spMkLst>
            <pc:docMk/>
            <pc:sldMk cId="2870433451" sldId="349"/>
            <ac:spMk id="47" creationId="{25703834-0377-46C7-9D6F-138C2392A7A5}"/>
          </ac:spMkLst>
        </pc:spChg>
        <pc:spChg chg="mod">
          <ac:chgData name="" userId="213a5cb984bc377b" providerId="LiveId" clId="{6013DBD8-782E-4224-B47F-6BD4E7CDB324}" dt="2023-05-29T05:43:12.002" v="5836" actId="1036"/>
          <ac:spMkLst>
            <pc:docMk/>
            <pc:sldMk cId="2870433451" sldId="349"/>
            <ac:spMk id="49" creationId="{826655B0-D596-461C-9997-3A6FF998D1D0}"/>
          </ac:spMkLst>
        </pc:spChg>
        <pc:spChg chg="mod">
          <ac:chgData name="" userId="213a5cb984bc377b" providerId="LiveId" clId="{6013DBD8-782E-4224-B47F-6BD4E7CDB324}" dt="2023-05-29T05:43:12.002" v="5836" actId="1036"/>
          <ac:spMkLst>
            <pc:docMk/>
            <pc:sldMk cId="2870433451" sldId="349"/>
            <ac:spMk id="66" creationId="{D91A4367-3454-4B43-BC6D-B5D91BCD4B9B}"/>
          </ac:spMkLst>
        </pc:spChg>
        <pc:spChg chg="mod">
          <ac:chgData name="" userId="213a5cb984bc377b" providerId="LiveId" clId="{6013DBD8-782E-4224-B47F-6BD4E7CDB324}" dt="2023-05-29T05:43:12.002" v="5836" actId="1036"/>
          <ac:spMkLst>
            <pc:docMk/>
            <pc:sldMk cId="2870433451" sldId="349"/>
            <ac:spMk id="67" creationId="{800DAFF1-21BE-4CD2-AA98-6BD949C02BB8}"/>
          </ac:spMkLst>
        </pc:spChg>
        <pc:spChg chg="mod">
          <ac:chgData name="" userId="213a5cb984bc377b" providerId="LiveId" clId="{6013DBD8-782E-4224-B47F-6BD4E7CDB324}" dt="2023-05-29T05:43:12.002" v="5836" actId="1036"/>
          <ac:spMkLst>
            <pc:docMk/>
            <pc:sldMk cId="2870433451" sldId="349"/>
            <ac:spMk id="68" creationId="{94AE3103-047A-4D10-B80A-78F12786E053}"/>
          </ac:spMkLst>
        </pc:spChg>
        <pc:spChg chg="mod">
          <ac:chgData name="" userId="213a5cb984bc377b" providerId="LiveId" clId="{6013DBD8-782E-4224-B47F-6BD4E7CDB324}" dt="2023-05-29T05:43:12.002" v="5836" actId="1036"/>
          <ac:spMkLst>
            <pc:docMk/>
            <pc:sldMk cId="2870433451" sldId="349"/>
            <ac:spMk id="69" creationId="{B62F626B-739C-4E0C-93B1-96EC6CAA5B3B}"/>
          </ac:spMkLst>
        </pc:spChg>
        <pc:spChg chg="mod">
          <ac:chgData name="" userId="213a5cb984bc377b" providerId="LiveId" clId="{6013DBD8-782E-4224-B47F-6BD4E7CDB324}" dt="2023-05-29T05:43:12.002" v="5836" actId="1036"/>
          <ac:spMkLst>
            <pc:docMk/>
            <pc:sldMk cId="2870433451" sldId="349"/>
            <ac:spMk id="70" creationId="{64F52C58-8C4A-4006-AE18-C560A5A7DE95}"/>
          </ac:spMkLst>
        </pc:spChg>
        <pc:spChg chg="mod">
          <ac:chgData name="" userId="213a5cb984bc377b" providerId="LiveId" clId="{6013DBD8-782E-4224-B47F-6BD4E7CDB324}" dt="2023-05-29T05:43:12.002" v="5836" actId="1036"/>
          <ac:spMkLst>
            <pc:docMk/>
            <pc:sldMk cId="2870433451" sldId="349"/>
            <ac:spMk id="71" creationId="{71F7D486-EF5A-4226-9DFB-60DE46830C54}"/>
          </ac:spMkLst>
        </pc:spChg>
        <pc:spChg chg="mod">
          <ac:chgData name="" userId="213a5cb984bc377b" providerId="LiveId" clId="{6013DBD8-782E-4224-B47F-6BD4E7CDB324}" dt="2023-05-29T05:43:12.002" v="5836" actId="1036"/>
          <ac:spMkLst>
            <pc:docMk/>
            <pc:sldMk cId="2870433451" sldId="349"/>
            <ac:spMk id="72" creationId="{F2285AAE-7E49-4E94-ADF7-4AD2AB1139B0}"/>
          </ac:spMkLst>
        </pc:spChg>
        <pc:spChg chg="mod">
          <ac:chgData name="" userId="213a5cb984bc377b" providerId="LiveId" clId="{6013DBD8-782E-4224-B47F-6BD4E7CDB324}" dt="2023-05-29T05:43:12.002" v="5836" actId="1036"/>
          <ac:spMkLst>
            <pc:docMk/>
            <pc:sldMk cId="2870433451" sldId="349"/>
            <ac:spMk id="73" creationId="{64251499-40D3-466F-9BE7-C27BC1639E99}"/>
          </ac:spMkLst>
        </pc:spChg>
        <pc:spChg chg="mod">
          <ac:chgData name="" userId="213a5cb984bc377b" providerId="LiveId" clId="{6013DBD8-782E-4224-B47F-6BD4E7CDB324}" dt="2023-05-29T05:43:12.002" v="5836" actId="1036"/>
          <ac:spMkLst>
            <pc:docMk/>
            <pc:sldMk cId="2870433451" sldId="349"/>
            <ac:spMk id="74" creationId="{CAE6DB4B-9A7D-4871-B1B0-E719CDD50AC3}"/>
          </ac:spMkLst>
        </pc:spChg>
        <pc:spChg chg="mod">
          <ac:chgData name="" userId="213a5cb984bc377b" providerId="LiveId" clId="{6013DBD8-782E-4224-B47F-6BD4E7CDB324}" dt="2023-05-29T05:43:12.002" v="5836" actId="1036"/>
          <ac:spMkLst>
            <pc:docMk/>
            <pc:sldMk cId="2870433451" sldId="349"/>
            <ac:spMk id="75" creationId="{97EACEDA-5074-4897-9CB5-6FCC86DAD821}"/>
          </ac:spMkLst>
        </pc:spChg>
        <pc:spChg chg="mod">
          <ac:chgData name="" userId="213a5cb984bc377b" providerId="LiveId" clId="{6013DBD8-782E-4224-B47F-6BD4E7CDB324}" dt="2023-05-29T05:43:12.002" v="5836" actId="1036"/>
          <ac:spMkLst>
            <pc:docMk/>
            <pc:sldMk cId="2870433451" sldId="349"/>
            <ac:spMk id="76" creationId="{7D972064-D08C-4DE1-AC4F-132360A2BEF9}"/>
          </ac:spMkLst>
        </pc:spChg>
        <pc:spChg chg="mod">
          <ac:chgData name="" userId="213a5cb984bc377b" providerId="LiveId" clId="{6013DBD8-782E-4224-B47F-6BD4E7CDB324}" dt="2023-05-29T05:43:12.002" v="5836" actId="1036"/>
          <ac:spMkLst>
            <pc:docMk/>
            <pc:sldMk cId="2870433451" sldId="349"/>
            <ac:spMk id="77" creationId="{2CAE22FC-0546-42E8-AD19-A772F185C712}"/>
          </ac:spMkLst>
        </pc:spChg>
        <pc:spChg chg="mod">
          <ac:chgData name="" userId="213a5cb984bc377b" providerId="LiveId" clId="{6013DBD8-782E-4224-B47F-6BD4E7CDB324}" dt="2023-05-29T05:44:02.489" v="5891" actId="20577"/>
          <ac:spMkLst>
            <pc:docMk/>
            <pc:sldMk cId="2870433451" sldId="349"/>
            <ac:spMk id="78" creationId="{D17B17D4-7D08-40DD-8CD9-8E31FA4FF4F1}"/>
          </ac:spMkLst>
        </pc:spChg>
        <pc:spChg chg="mod">
          <ac:chgData name="" userId="213a5cb984bc377b" providerId="LiveId" clId="{6013DBD8-782E-4224-B47F-6BD4E7CDB324}" dt="2023-05-29T05:43:22.019" v="5859" actId="1035"/>
          <ac:spMkLst>
            <pc:docMk/>
            <pc:sldMk cId="2870433451" sldId="349"/>
            <ac:spMk id="79" creationId="{22059817-1657-44A9-BCC3-B47E9F9B6714}"/>
          </ac:spMkLst>
        </pc:spChg>
        <pc:spChg chg="mod">
          <ac:chgData name="" userId="213a5cb984bc377b" providerId="LiveId" clId="{6013DBD8-782E-4224-B47F-6BD4E7CDB324}" dt="2023-05-29T05:43:22.019" v="5859" actId="1035"/>
          <ac:spMkLst>
            <pc:docMk/>
            <pc:sldMk cId="2870433451" sldId="349"/>
            <ac:spMk id="80" creationId="{AB50A6EA-CE51-47AA-8FCD-B92DB180DFDC}"/>
          </ac:spMkLst>
        </pc:spChg>
        <pc:spChg chg="mod">
          <ac:chgData name="" userId="213a5cb984bc377b" providerId="LiveId" clId="{6013DBD8-782E-4224-B47F-6BD4E7CDB324}" dt="2023-05-29T05:43:22.019" v="5859" actId="1035"/>
          <ac:spMkLst>
            <pc:docMk/>
            <pc:sldMk cId="2870433451" sldId="349"/>
            <ac:spMk id="81" creationId="{036AD172-CB2B-4280-93F0-1813111B43A3}"/>
          </ac:spMkLst>
        </pc:spChg>
        <pc:spChg chg="mod">
          <ac:chgData name="" userId="213a5cb984bc377b" providerId="LiveId" clId="{6013DBD8-782E-4224-B47F-6BD4E7CDB324}" dt="2023-05-27T14:54:28.412" v="2951" actId="20577"/>
          <ac:spMkLst>
            <pc:docMk/>
            <pc:sldMk cId="2870433451" sldId="349"/>
            <ac:spMk id="507" creationId="{00000000-0000-0000-0000-000000000000}"/>
          </ac:spMkLst>
        </pc:spChg>
      </pc:sldChg>
      <pc:sldChg chg="addSp delSp modSp add ord">
        <pc:chgData name="" userId="213a5cb984bc377b" providerId="LiveId" clId="{6013DBD8-782E-4224-B47F-6BD4E7CDB324}" dt="2023-05-29T05:42:49.708" v="5797" actId="20577"/>
        <pc:sldMkLst>
          <pc:docMk/>
          <pc:sldMk cId="2392369951" sldId="350"/>
        </pc:sldMkLst>
        <pc:spChg chg="del">
          <ac:chgData name="" userId="213a5cb984bc377b" providerId="LiveId" clId="{6013DBD8-782E-4224-B47F-6BD4E7CDB324}" dt="2023-05-27T12:59:25.188" v="773" actId="478"/>
          <ac:spMkLst>
            <pc:docMk/>
            <pc:sldMk cId="2392369951" sldId="350"/>
            <ac:spMk id="8" creationId="{D0CB8633-5974-4B50-A0F1-DC38538CC121}"/>
          </ac:spMkLst>
        </pc:spChg>
        <pc:spChg chg="del">
          <ac:chgData name="" userId="213a5cb984bc377b" providerId="LiveId" clId="{6013DBD8-782E-4224-B47F-6BD4E7CDB324}" dt="2023-05-27T12:59:25.188" v="773" actId="478"/>
          <ac:spMkLst>
            <pc:docMk/>
            <pc:sldMk cId="2392369951" sldId="350"/>
            <ac:spMk id="9" creationId="{DB92B271-EF05-4C0A-9AED-61F8FB2484D1}"/>
          </ac:spMkLst>
        </pc:spChg>
        <pc:spChg chg="del">
          <ac:chgData name="" userId="213a5cb984bc377b" providerId="LiveId" clId="{6013DBD8-782E-4224-B47F-6BD4E7CDB324}" dt="2023-05-27T12:59:25.188" v="773" actId="478"/>
          <ac:spMkLst>
            <pc:docMk/>
            <pc:sldMk cId="2392369951" sldId="350"/>
            <ac:spMk id="15" creationId="{E4AE9C6F-DD34-4279-8D7B-90313CD9CD85}"/>
          </ac:spMkLst>
        </pc:spChg>
        <pc:spChg chg="del">
          <ac:chgData name="" userId="213a5cb984bc377b" providerId="LiveId" clId="{6013DBD8-782E-4224-B47F-6BD4E7CDB324}" dt="2023-05-27T12:59:25.188" v="773" actId="478"/>
          <ac:spMkLst>
            <pc:docMk/>
            <pc:sldMk cId="2392369951" sldId="350"/>
            <ac:spMk id="16" creationId="{61F78BB6-9CC5-42AD-891A-A168A42142DB}"/>
          </ac:spMkLst>
        </pc:spChg>
        <pc:spChg chg="del">
          <ac:chgData name="" userId="213a5cb984bc377b" providerId="LiveId" clId="{6013DBD8-782E-4224-B47F-6BD4E7CDB324}" dt="2023-05-27T12:59:25.188" v="773" actId="478"/>
          <ac:spMkLst>
            <pc:docMk/>
            <pc:sldMk cId="2392369951" sldId="350"/>
            <ac:spMk id="17" creationId="{68A7A742-E472-4EB6-A7C0-D5B319B2C018}"/>
          </ac:spMkLst>
        </pc:spChg>
        <pc:spChg chg="del">
          <ac:chgData name="" userId="213a5cb984bc377b" providerId="LiveId" clId="{6013DBD8-782E-4224-B47F-6BD4E7CDB324}" dt="2023-05-27T12:59:25.188" v="773" actId="478"/>
          <ac:spMkLst>
            <pc:docMk/>
            <pc:sldMk cId="2392369951" sldId="350"/>
            <ac:spMk id="22" creationId="{96143DF2-0317-4B41-8739-948BC122BF03}"/>
          </ac:spMkLst>
        </pc:spChg>
        <pc:spChg chg="del">
          <ac:chgData name="" userId="213a5cb984bc377b" providerId="LiveId" clId="{6013DBD8-782E-4224-B47F-6BD4E7CDB324}" dt="2023-05-27T12:59:25.188" v="773" actId="478"/>
          <ac:spMkLst>
            <pc:docMk/>
            <pc:sldMk cId="2392369951" sldId="350"/>
            <ac:spMk id="23" creationId="{39072F3B-3FAA-4F0E-A48C-13E683BECA18}"/>
          </ac:spMkLst>
        </pc:spChg>
        <pc:spChg chg="del">
          <ac:chgData name="" userId="213a5cb984bc377b" providerId="LiveId" clId="{6013DBD8-782E-4224-B47F-6BD4E7CDB324}" dt="2023-05-27T12:59:25.188" v="773" actId="478"/>
          <ac:spMkLst>
            <pc:docMk/>
            <pc:sldMk cId="2392369951" sldId="350"/>
            <ac:spMk id="35" creationId="{ACB028D4-4335-44D1-A480-A5A06FBCC586}"/>
          </ac:spMkLst>
        </pc:spChg>
        <pc:spChg chg="del">
          <ac:chgData name="" userId="213a5cb984bc377b" providerId="LiveId" clId="{6013DBD8-782E-4224-B47F-6BD4E7CDB324}" dt="2023-05-27T12:59:25.188" v="773" actId="478"/>
          <ac:spMkLst>
            <pc:docMk/>
            <pc:sldMk cId="2392369951" sldId="350"/>
            <ac:spMk id="36" creationId="{7B96DC39-8728-498C-951F-B859D81CE3F2}"/>
          </ac:spMkLst>
        </pc:spChg>
        <pc:spChg chg="add mod">
          <ac:chgData name="" userId="213a5cb984bc377b" providerId="LiveId" clId="{6013DBD8-782E-4224-B47F-6BD4E7CDB324}" dt="2023-05-27T14:52:34.883" v="2941" actId="207"/>
          <ac:spMkLst>
            <pc:docMk/>
            <pc:sldMk cId="2392369951" sldId="350"/>
            <ac:spMk id="37" creationId="{F3D555EC-6B81-445A-9B2A-1DBAAC6BB0DB}"/>
          </ac:spMkLst>
        </pc:spChg>
        <pc:spChg chg="add mod">
          <ac:chgData name="" userId="213a5cb984bc377b" providerId="LiveId" clId="{6013DBD8-782E-4224-B47F-6BD4E7CDB324}" dt="2023-05-27T14:52:38.157" v="2942" actId="207"/>
          <ac:spMkLst>
            <pc:docMk/>
            <pc:sldMk cId="2392369951" sldId="350"/>
            <ac:spMk id="38" creationId="{B6216F7D-A0BC-4BE3-A6A2-419772F04BA7}"/>
          </ac:spMkLst>
        </pc:spChg>
        <pc:spChg chg="add mod">
          <ac:chgData name="" userId="213a5cb984bc377b" providerId="LiveId" clId="{6013DBD8-782E-4224-B47F-6BD4E7CDB324}" dt="2023-05-29T05:42:49.708" v="5797" actId="20577"/>
          <ac:spMkLst>
            <pc:docMk/>
            <pc:sldMk cId="2392369951" sldId="350"/>
            <ac:spMk id="39" creationId="{999950AB-273E-40D1-B71E-B53ADAC804D6}"/>
          </ac:spMkLst>
        </pc:spChg>
        <pc:spChg chg="del">
          <ac:chgData name="" userId="213a5cb984bc377b" providerId="LiveId" clId="{6013DBD8-782E-4224-B47F-6BD4E7CDB324}" dt="2023-05-27T12:59:25.188" v="773" actId="478"/>
          <ac:spMkLst>
            <pc:docMk/>
            <pc:sldMk cId="2392369951" sldId="350"/>
            <ac:spMk id="42" creationId="{C20AD208-251E-4380-8638-E62EC7A4C40B}"/>
          </ac:spMkLst>
        </pc:spChg>
        <pc:spChg chg="del">
          <ac:chgData name="" userId="213a5cb984bc377b" providerId="LiveId" clId="{6013DBD8-782E-4224-B47F-6BD4E7CDB324}" dt="2023-05-27T12:59:25.188" v="773" actId="478"/>
          <ac:spMkLst>
            <pc:docMk/>
            <pc:sldMk cId="2392369951" sldId="350"/>
            <ac:spMk id="43" creationId="{94E29540-387E-4E0C-8865-B90FE38A8543}"/>
          </ac:spMkLst>
        </pc:spChg>
        <pc:spChg chg="del">
          <ac:chgData name="" userId="213a5cb984bc377b" providerId="LiveId" clId="{6013DBD8-782E-4224-B47F-6BD4E7CDB324}" dt="2023-05-27T12:59:25.188" v="773" actId="478"/>
          <ac:spMkLst>
            <pc:docMk/>
            <pc:sldMk cId="2392369951" sldId="350"/>
            <ac:spMk id="44" creationId="{BF680DB3-B314-4BF0-87E2-6995D0DB77AB}"/>
          </ac:spMkLst>
        </pc:spChg>
        <pc:spChg chg="del">
          <ac:chgData name="" userId="213a5cb984bc377b" providerId="LiveId" clId="{6013DBD8-782E-4224-B47F-6BD4E7CDB324}" dt="2023-05-27T12:59:25.188" v="773" actId="478"/>
          <ac:spMkLst>
            <pc:docMk/>
            <pc:sldMk cId="2392369951" sldId="350"/>
            <ac:spMk id="45" creationId="{F91725A2-494A-4E58-A0AD-F53502D1C56B}"/>
          </ac:spMkLst>
        </pc:spChg>
        <pc:spChg chg="del">
          <ac:chgData name="" userId="213a5cb984bc377b" providerId="LiveId" clId="{6013DBD8-782E-4224-B47F-6BD4E7CDB324}" dt="2023-05-27T12:59:25.188" v="773" actId="478"/>
          <ac:spMkLst>
            <pc:docMk/>
            <pc:sldMk cId="2392369951" sldId="350"/>
            <ac:spMk id="46" creationId="{0FC6AE02-C49C-4B27-8D83-E5DBEBA6A80B}"/>
          </ac:spMkLst>
        </pc:spChg>
        <pc:spChg chg="del">
          <ac:chgData name="" userId="213a5cb984bc377b" providerId="LiveId" clId="{6013DBD8-782E-4224-B47F-6BD4E7CDB324}" dt="2023-05-27T12:59:25.188" v="773" actId="478"/>
          <ac:spMkLst>
            <pc:docMk/>
            <pc:sldMk cId="2392369951" sldId="350"/>
            <ac:spMk id="47" creationId="{25703834-0377-46C7-9D6F-138C2392A7A5}"/>
          </ac:spMkLst>
        </pc:spChg>
        <pc:spChg chg="del">
          <ac:chgData name="" userId="213a5cb984bc377b" providerId="LiveId" clId="{6013DBD8-782E-4224-B47F-6BD4E7CDB324}" dt="2023-05-27T12:59:25.188" v="773" actId="478"/>
          <ac:spMkLst>
            <pc:docMk/>
            <pc:sldMk cId="2392369951" sldId="350"/>
            <ac:spMk id="49" creationId="{826655B0-D596-461C-9997-3A6FF998D1D0}"/>
          </ac:spMkLst>
        </pc:spChg>
        <pc:spChg chg="del">
          <ac:chgData name="" userId="213a5cb984bc377b" providerId="LiveId" clId="{6013DBD8-782E-4224-B47F-6BD4E7CDB324}" dt="2023-05-27T12:59:25.188" v="773" actId="478"/>
          <ac:spMkLst>
            <pc:docMk/>
            <pc:sldMk cId="2392369951" sldId="350"/>
            <ac:spMk id="66" creationId="{D91A4367-3454-4B43-BC6D-B5D91BCD4B9B}"/>
          </ac:spMkLst>
        </pc:spChg>
        <pc:spChg chg="del">
          <ac:chgData name="" userId="213a5cb984bc377b" providerId="LiveId" clId="{6013DBD8-782E-4224-B47F-6BD4E7CDB324}" dt="2023-05-27T12:59:25.188" v="773" actId="478"/>
          <ac:spMkLst>
            <pc:docMk/>
            <pc:sldMk cId="2392369951" sldId="350"/>
            <ac:spMk id="67" creationId="{800DAFF1-21BE-4CD2-AA98-6BD949C02BB8}"/>
          </ac:spMkLst>
        </pc:spChg>
        <pc:spChg chg="del">
          <ac:chgData name="" userId="213a5cb984bc377b" providerId="LiveId" clId="{6013DBD8-782E-4224-B47F-6BD4E7CDB324}" dt="2023-05-27T12:59:25.188" v="773" actId="478"/>
          <ac:spMkLst>
            <pc:docMk/>
            <pc:sldMk cId="2392369951" sldId="350"/>
            <ac:spMk id="68" creationId="{94AE3103-047A-4D10-B80A-78F12786E053}"/>
          </ac:spMkLst>
        </pc:spChg>
        <pc:spChg chg="del">
          <ac:chgData name="" userId="213a5cb984bc377b" providerId="LiveId" clId="{6013DBD8-782E-4224-B47F-6BD4E7CDB324}" dt="2023-05-27T12:59:25.188" v="773" actId="478"/>
          <ac:spMkLst>
            <pc:docMk/>
            <pc:sldMk cId="2392369951" sldId="350"/>
            <ac:spMk id="69" creationId="{B62F626B-739C-4E0C-93B1-96EC6CAA5B3B}"/>
          </ac:spMkLst>
        </pc:spChg>
        <pc:spChg chg="del">
          <ac:chgData name="" userId="213a5cb984bc377b" providerId="LiveId" clId="{6013DBD8-782E-4224-B47F-6BD4E7CDB324}" dt="2023-05-27T12:59:25.188" v="773" actId="478"/>
          <ac:spMkLst>
            <pc:docMk/>
            <pc:sldMk cId="2392369951" sldId="350"/>
            <ac:spMk id="70" creationId="{64F52C58-8C4A-4006-AE18-C560A5A7DE95}"/>
          </ac:spMkLst>
        </pc:spChg>
        <pc:spChg chg="del">
          <ac:chgData name="" userId="213a5cb984bc377b" providerId="LiveId" clId="{6013DBD8-782E-4224-B47F-6BD4E7CDB324}" dt="2023-05-27T12:59:25.188" v="773" actId="478"/>
          <ac:spMkLst>
            <pc:docMk/>
            <pc:sldMk cId="2392369951" sldId="350"/>
            <ac:spMk id="71" creationId="{71F7D486-EF5A-4226-9DFB-60DE46830C54}"/>
          </ac:spMkLst>
        </pc:spChg>
        <pc:spChg chg="del">
          <ac:chgData name="" userId="213a5cb984bc377b" providerId="LiveId" clId="{6013DBD8-782E-4224-B47F-6BD4E7CDB324}" dt="2023-05-27T12:59:25.188" v="773" actId="478"/>
          <ac:spMkLst>
            <pc:docMk/>
            <pc:sldMk cId="2392369951" sldId="350"/>
            <ac:spMk id="72" creationId="{F2285AAE-7E49-4E94-ADF7-4AD2AB1139B0}"/>
          </ac:spMkLst>
        </pc:spChg>
        <pc:spChg chg="del">
          <ac:chgData name="" userId="213a5cb984bc377b" providerId="LiveId" clId="{6013DBD8-782E-4224-B47F-6BD4E7CDB324}" dt="2023-05-27T12:59:25.188" v="773" actId="478"/>
          <ac:spMkLst>
            <pc:docMk/>
            <pc:sldMk cId="2392369951" sldId="350"/>
            <ac:spMk id="73" creationId="{64251499-40D3-466F-9BE7-C27BC1639E99}"/>
          </ac:spMkLst>
        </pc:spChg>
        <pc:spChg chg="del">
          <ac:chgData name="" userId="213a5cb984bc377b" providerId="LiveId" clId="{6013DBD8-782E-4224-B47F-6BD4E7CDB324}" dt="2023-05-27T12:59:25.188" v="773" actId="478"/>
          <ac:spMkLst>
            <pc:docMk/>
            <pc:sldMk cId="2392369951" sldId="350"/>
            <ac:spMk id="74" creationId="{CAE6DB4B-9A7D-4871-B1B0-E719CDD50AC3}"/>
          </ac:spMkLst>
        </pc:spChg>
        <pc:spChg chg="del">
          <ac:chgData name="" userId="213a5cb984bc377b" providerId="LiveId" clId="{6013DBD8-782E-4224-B47F-6BD4E7CDB324}" dt="2023-05-27T12:59:25.188" v="773" actId="478"/>
          <ac:spMkLst>
            <pc:docMk/>
            <pc:sldMk cId="2392369951" sldId="350"/>
            <ac:spMk id="75" creationId="{97EACEDA-5074-4897-9CB5-6FCC86DAD821}"/>
          </ac:spMkLst>
        </pc:spChg>
        <pc:spChg chg="del">
          <ac:chgData name="" userId="213a5cb984bc377b" providerId="LiveId" clId="{6013DBD8-782E-4224-B47F-6BD4E7CDB324}" dt="2023-05-27T12:59:25.188" v="773" actId="478"/>
          <ac:spMkLst>
            <pc:docMk/>
            <pc:sldMk cId="2392369951" sldId="350"/>
            <ac:spMk id="76" creationId="{7D972064-D08C-4DE1-AC4F-132360A2BEF9}"/>
          </ac:spMkLst>
        </pc:spChg>
        <pc:spChg chg="del">
          <ac:chgData name="" userId="213a5cb984bc377b" providerId="LiveId" clId="{6013DBD8-782E-4224-B47F-6BD4E7CDB324}" dt="2023-05-27T12:59:25.188" v="773" actId="478"/>
          <ac:spMkLst>
            <pc:docMk/>
            <pc:sldMk cId="2392369951" sldId="350"/>
            <ac:spMk id="77" creationId="{2CAE22FC-0546-42E8-AD19-A772F185C712}"/>
          </ac:spMkLst>
        </pc:spChg>
        <pc:spChg chg="del">
          <ac:chgData name="" userId="213a5cb984bc377b" providerId="LiveId" clId="{6013DBD8-782E-4224-B47F-6BD4E7CDB324}" dt="2023-05-27T12:59:25.188" v="773" actId="478"/>
          <ac:spMkLst>
            <pc:docMk/>
            <pc:sldMk cId="2392369951" sldId="350"/>
            <ac:spMk id="78" creationId="{D17B17D4-7D08-40DD-8CD9-8E31FA4FF4F1}"/>
          </ac:spMkLst>
        </pc:spChg>
        <pc:spChg chg="del">
          <ac:chgData name="" userId="213a5cb984bc377b" providerId="LiveId" clId="{6013DBD8-782E-4224-B47F-6BD4E7CDB324}" dt="2023-05-27T12:59:25.188" v="773" actId="478"/>
          <ac:spMkLst>
            <pc:docMk/>
            <pc:sldMk cId="2392369951" sldId="350"/>
            <ac:spMk id="79" creationId="{22059817-1657-44A9-BCC3-B47E9F9B6714}"/>
          </ac:spMkLst>
        </pc:spChg>
        <pc:spChg chg="del">
          <ac:chgData name="" userId="213a5cb984bc377b" providerId="LiveId" clId="{6013DBD8-782E-4224-B47F-6BD4E7CDB324}" dt="2023-05-27T12:59:25.188" v="773" actId="478"/>
          <ac:spMkLst>
            <pc:docMk/>
            <pc:sldMk cId="2392369951" sldId="350"/>
            <ac:spMk id="80" creationId="{AB50A6EA-CE51-47AA-8FCD-B92DB180DFDC}"/>
          </ac:spMkLst>
        </pc:spChg>
        <pc:spChg chg="del">
          <ac:chgData name="" userId="213a5cb984bc377b" providerId="LiveId" clId="{6013DBD8-782E-4224-B47F-6BD4E7CDB324}" dt="2023-05-27T12:59:25.188" v="773" actId="478"/>
          <ac:spMkLst>
            <pc:docMk/>
            <pc:sldMk cId="2392369951" sldId="350"/>
            <ac:spMk id="81" creationId="{036AD172-CB2B-4280-93F0-1813111B43A3}"/>
          </ac:spMkLst>
        </pc:spChg>
        <pc:spChg chg="mod">
          <ac:chgData name="" userId="213a5cb984bc377b" providerId="LiveId" clId="{6013DBD8-782E-4224-B47F-6BD4E7CDB324}" dt="2023-05-27T13:01:23.396" v="1020" actId="1076"/>
          <ac:spMkLst>
            <pc:docMk/>
            <pc:sldMk cId="2392369951" sldId="350"/>
            <ac:spMk id="507" creationId="{00000000-0000-0000-0000-000000000000}"/>
          </ac:spMkLst>
        </pc:spChg>
      </pc:sldChg>
      <pc:sldChg chg="addSp delSp modSp add modAnim">
        <pc:chgData name="" userId="213a5cb984bc377b" providerId="LiveId" clId="{6013DBD8-782E-4224-B47F-6BD4E7CDB324}" dt="2023-05-27T13:53:46.043" v="2274" actId="1037"/>
        <pc:sldMkLst>
          <pc:docMk/>
          <pc:sldMk cId="1708253439" sldId="351"/>
        </pc:sldMkLst>
        <pc:spChg chg="del mod">
          <ac:chgData name="" userId="213a5cb984bc377b" providerId="LiveId" clId="{6013DBD8-782E-4224-B47F-6BD4E7CDB324}" dt="2023-05-27T13:48:18.210" v="2245" actId="478"/>
          <ac:spMkLst>
            <pc:docMk/>
            <pc:sldMk cId="1708253439" sldId="351"/>
            <ac:spMk id="1079" creationId="{00000000-0000-0000-0000-000000000000}"/>
          </ac:spMkLst>
        </pc:spChg>
        <pc:grpChg chg="add del mod">
          <ac:chgData name="" userId="213a5cb984bc377b" providerId="LiveId" clId="{6013DBD8-782E-4224-B47F-6BD4E7CDB324}" dt="2023-05-27T13:52:25.152" v="2270" actId="478"/>
          <ac:grpSpMkLst>
            <pc:docMk/>
            <pc:sldMk cId="1708253439" sldId="351"/>
            <ac:grpSpMk id="3" creationId="{6CFCD7BE-AC41-4067-96F1-0DC70E5719C0}"/>
          </ac:grpSpMkLst>
        </pc:grpChg>
        <pc:picChg chg="add del mod">
          <ac:chgData name="" userId="213a5cb984bc377b" providerId="LiveId" clId="{6013DBD8-782E-4224-B47F-6BD4E7CDB324}" dt="2023-05-27T13:52:23.072" v="2269"/>
          <ac:picMkLst>
            <pc:docMk/>
            <pc:sldMk cId="1708253439" sldId="351"/>
            <ac:picMk id="2" creationId="{34765CED-F4E5-468E-9F55-E8F8722D1D5E}"/>
          </ac:picMkLst>
        </pc:picChg>
        <pc:picChg chg="add mod">
          <ac:chgData name="" userId="213a5cb984bc377b" providerId="LiveId" clId="{6013DBD8-782E-4224-B47F-6BD4E7CDB324}" dt="2023-05-27T13:53:46.043" v="2274" actId="1037"/>
          <ac:picMkLst>
            <pc:docMk/>
            <pc:sldMk cId="1708253439" sldId="351"/>
            <ac:picMk id="13" creationId="{C9AEA278-0019-44E2-BA0F-CD93145A23B0}"/>
          </ac:picMkLst>
        </pc:picChg>
      </pc:sldChg>
      <pc:sldChg chg="modSp add ord setBg">
        <pc:chgData name="" userId="213a5cb984bc377b" providerId="LiveId" clId="{6013DBD8-782E-4224-B47F-6BD4E7CDB324}" dt="2023-05-27T13:57:57.633" v="2359" actId="20577"/>
        <pc:sldMkLst>
          <pc:docMk/>
          <pc:sldMk cId="128343163" sldId="353"/>
        </pc:sldMkLst>
        <pc:spChg chg="mod">
          <ac:chgData name="" userId="213a5cb984bc377b" providerId="LiveId" clId="{6013DBD8-782E-4224-B47F-6BD4E7CDB324}" dt="2023-05-27T13:57:57.633" v="2359" actId="20577"/>
          <ac:spMkLst>
            <pc:docMk/>
            <pc:sldMk cId="128343163" sldId="353"/>
            <ac:spMk id="1079" creationId="{00000000-0000-0000-0000-000000000000}"/>
          </ac:spMkLst>
        </pc:spChg>
      </pc:sldChg>
      <pc:sldChg chg="addSp delSp modSp add ord">
        <pc:chgData name="" userId="213a5cb984bc377b" providerId="LiveId" clId="{6013DBD8-782E-4224-B47F-6BD4E7CDB324}" dt="2023-05-29T03:53:33.181" v="4719"/>
        <pc:sldMkLst>
          <pc:docMk/>
          <pc:sldMk cId="1139626187" sldId="354"/>
        </pc:sldMkLst>
        <pc:spChg chg="add del mod">
          <ac:chgData name="" userId="213a5cb984bc377b" providerId="LiveId" clId="{6013DBD8-782E-4224-B47F-6BD4E7CDB324}" dt="2023-05-29T03:53:33.181" v="4719"/>
          <ac:spMkLst>
            <pc:docMk/>
            <pc:sldMk cId="1139626187" sldId="354"/>
            <ac:spMk id="3" creationId="{582A48D5-212B-49A6-AA4D-E6A54658A77F}"/>
          </ac:spMkLst>
        </pc:spChg>
        <pc:spChg chg="mod">
          <ac:chgData name="" userId="213a5cb984bc377b" providerId="LiveId" clId="{6013DBD8-782E-4224-B47F-6BD4E7CDB324}" dt="2023-05-27T13:54:57.532" v="2327" actId="207"/>
          <ac:spMkLst>
            <pc:docMk/>
            <pc:sldMk cId="1139626187" sldId="354"/>
            <ac:spMk id="1079" creationId="{00000000-0000-0000-0000-000000000000}"/>
          </ac:spMkLst>
        </pc:spChg>
      </pc:sldChg>
      <pc:sldChg chg="addSp delSp modSp add ord delAnim modAnim">
        <pc:chgData name="" userId="213a5cb984bc377b" providerId="LiveId" clId="{6013DBD8-782E-4224-B47F-6BD4E7CDB324}" dt="2023-05-27T13:56:45.826" v="2345"/>
        <pc:sldMkLst>
          <pc:docMk/>
          <pc:sldMk cId="232856541" sldId="355"/>
        </pc:sldMkLst>
        <pc:picChg chg="add mod">
          <ac:chgData name="" userId="213a5cb984bc377b" providerId="LiveId" clId="{6013DBD8-782E-4224-B47F-6BD4E7CDB324}" dt="2023-05-27T13:56:45.826" v="2345"/>
          <ac:picMkLst>
            <pc:docMk/>
            <pc:sldMk cId="232856541" sldId="355"/>
            <ac:picMk id="2" creationId="{7764BBA0-D543-4A6A-A95D-18C6360A98AA}"/>
          </ac:picMkLst>
        </pc:picChg>
        <pc:picChg chg="del">
          <ac:chgData name="" userId="213a5cb984bc377b" providerId="LiveId" clId="{6013DBD8-782E-4224-B47F-6BD4E7CDB324}" dt="2023-05-27T13:56:36.663" v="2344" actId="478"/>
          <ac:picMkLst>
            <pc:docMk/>
            <pc:sldMk cId="232856541" sldId="355"/>
            <ac:picMk id="13" creationId="{C9AEA278-0019-44E2-BA0F-CD93145A23B0}"/>
          </ac:picMkLst>
        </pc:picChg>
      </pc:sldChg>
      <pc:sldChg chg="addSp delSp modSp add ord delAnim modAnim">
        <pc:chgData name="" userId="213a5cb984bc377b" providerId="LiveId" clId="{6013DBD8-782E-4224-B47F-6BD4E7CDB324}" dt="2023-05-27T13:58:07.112" v="2360"/>
        <pc:sldMkLst>
          <pc:docMk/>
          <pc:sldMk cId="3763987801" sldId="356"/>
        </pc:sldMkLst>
        <pc:picChg chg="add mod">
          <ac:chgData name="" userId="213a5cb984bc377b" providerId="LiveId" clId="{6013DBD8-782E-4224-B47F-6BD4E7CDB324}" dt="2023-05-27T13:58:07.112" v="2360"/>
          <ac:picMkLst>
            <pc:docMk/>
            <pc:sldMk cId="3763987801" sldId="356"/>
            <ac:picMk id="2" creationId="{A711F629-F603-4A41-8DD5-519A5E99DB35}"/>
          </ac:picMkLst>
        </pc:picChg>
        <pc:picChg chg="del">
          <ac:chgData name="" userId="213a5cb984bc377b" providerId="LiveId" clId="{6013DBD8-782E-4224-B47F-6BD4E7CDB324}" dt="2023-05-27T13:57:49.680" v="2348" actId="478"/>
          <ac:picMkLst>
            <pc:docMk/>
            <pc:sldMk cId="3763987801" sldId="356"/>
            <ac:picMk id="13" creationId="{C9AEA278-0019-44E2-BA0F-CD93145A23B0}"/>
          </ac:picMkLst>
        </pc:picChg>
      </pc:sldChg>
      <pc:sldChg chg="addSp delSp modSp add delAnim modAnim">
        <pc:chgData name="" userId="213a5cb984bc377b" providerId="LiveId" clId="{6013DBD8-782E-4224-B47F-6BD4E7CDB324}" dt="2023-05-29T08:01:39.756" v="7240"/>
        <pc:sldMkLst>
          <pc:docMk/>
          <pc:sldMk cId="611300052" sldId="357"/>
        </pc:sldMkLst>
        <pc:spChg chg="add del">
          <ac:chgData name="" userId="213a5cb984bc377b" providerId="LiveId" clId="{6013DBD8-782E-4224-B47F-6BD4E7CDB324}" dt="2023-05-27T14:55:39.250" v="3025"/>
          <ac:spMkLst>
            <pc:docMk/>
            <pc:sldMk cId="611300052" sldId="357"/>
            <ac:spMk id="2" creationId="{FC0B6A24-A0D6-4B10-B780-2701AD6E73E9}"/>
          </ac:spMkLst>
        </pc:spChg>
        <pc:spChg chg="del">
          <ac:chgData name="" userId="213a5cb984bc377b" providerId="LiveId" clId="{6013DBD8-782E-4224-B47F-6BD4E7CDB324}" dt="2023-05-27T14:55:19.839" v="2995" actId="478"/>
          <ac:spMkLst>
            <pc:docMk/>
            <pc:sldMk cId="611300052" sldId="357"/>
            <ac:spMk id="8" creationId="{D0CB8633-5974-4B50-A0F1-DC38538CC121}"/>
          </ac:spMkLst>
        </pc:spChg>
        <pc:spChg chg="del">
          <ac:chgData name="" userId="213a5cb984bc377b" providerId="LiveId" clId="{6013DBD8-782E-4224-B47F-6BD4E7CDB324}" dt="2023-05-27T14:55:19.839" v="2995" actId="478"/>
          <ac:spMkLst>
            <pc:docMk/>
            <pc:sldMk cId="611300052" sldId="357"/>
            <ac:spMk id="9" creationId="{DB92B271-EF05-4C0A-9AED-61F8FB2484D1}"/>
          </ac:spMkLst>
        </pc:spChg>
        <pc:spChg chg="del">
          <ac:chgData name="" userId="213a5cb984bc377b" providerId="LiveId" clId="{6013DBD8-782E-4224-B47F-6BD4E7CDB324}" dt="2023-05-27T14:55:19.839" v="2995" actId="478"/>
          <ac:spMkLst>
            <pc:docMk/>
            <pc:sldMk cId="611300052" sldId="357"/>
            <ac:spMk id="15" creationId="{E4AE9C6F-DD34-4279-8D7B-90313CD9CD85}"/>
          </ac:spMkLst>
        </pc:spChg>
        <pc:spChg chg="del">
          <ac:chgData name="" userId="213a5cb984bc377b" providerId="LiveId" clId="{6013DBD8-782E-4224-B47F-6BD4E7CDB324}" dt="2023-05-27T14:55:19.839" v="2995" actId="478"/>
          <ac:spMkLst>
            <pc:docMk/>
            <pc:sldMk cId="611300052" sldId="357"/>
            <ac:spMk id="16" creationId="{61F78BB6-9CC5-42AD-891A-A168A42142DB}"/>
          </ac:spMkLst>
        </pc:spChg>
        <pc:spChg chg="del">
          <ac:chgData name="" userId="213a5cb984bc377b" providerId="LiveId" clId="{6013DBD8-782E-4224-B47F-6BD4E7CDB324}" dt="2023-05-27T14:55:19.839" v="2995" actId="478"/>
          <ac:spMkLst>
            <pc:docMk/>
            <pc:sldMk cId="611300052" sldId="357"/>
            <ac:spMk id="17" creationId="{68A7A742-E472-4EB6-A7C0-D5B319B2C018}"/>
          </ac:spMkLst>
        </pc:spChg>
        <pc:spChg chg="del">
          <ac:chgData name="" userId="213a5cb984bc377b" providerId="LiveId" clId="{6013DBD8-782E-4224-B47F-6BD4E7CDB324}" dt="2023-05-27T14:55:19.839" v="2995" actId="478"/>
          <ac:spMkLst>
            <pc:docMk/>
            <pc:sldMk cId="611300052" sldId="357"/>
            <ac:spMk id="22" creationId="{96143DF2-0317-4B41-8739-948BC122BF03}"/>
          </ac:spMkLst>
        </pc:spChg>
        <pc:spChg chg="del">
          <ac:chgData name="" userId="213a5cb984bc377b" providerId="LiveId" clId="{6013DBD8-782E-4224-B47F-6BD4E7CDB324}" dt="2023-05-27T14:55:19.839" v="2995" actId="478"/>
          <ac:spMkLst>
            <pc:docMk/>
            <pc:sldMk cId="611300052" sldId="357"/>
            <ac:spMk id="23" creationId="{39072F3B-3FAA-4F0E-A48C-13E683BECA18}"/>
          </ac:spMkLst>
        </pc:spChg>
        <pc:spChg chg="del">
          <ac:chgData name="" userId="213a5cb984bc377b" providerId="LiveId" clId="{6013DBD8-782E-4224-B47F-6BD4E7CDB324}" dt="2023-05-27T14:55:19.839" v="2995" actId="478"/>
          <ac:spMkLst>
            <pc:docMk/>
            <pc:sldMk cId="611300052" sldId="357"/>
            <ac:spMk id="35" creationId="{ACB028D4-4335-44D1-A480-A5A06FBCC586}"/>
          </ac:spMkLst>
        </pc:spChg>
        <pc:spChg chg="del">
          <ac:chgData name="" userId="213a5cb984bc377b" providerId="LiveId" clId="{6013DBD8-782E-4224-B47F-6BD4E7CDB324}" dt="2023-05-27T14:55:19.839" v="2995" actId="478"/>
          <ac:spMkLst>
            <pc:docMk/>
            <pc:sldMk cId="611300052" sldId="357"/>
            <ac:spMk id="36" creationId="{7B96DC39-8728-498C-951F-B859D81CE3F2}"/>
          </ac:spMkLst>
        </pc:spChg>
        <pc:spChg chg="add mod">
          <ac:chgData name="" userId="213a5cb984bc377b" providerId="LiveId" clId="{6013DBD8-782E-4224-B47F-6BD4E7CDB324}" dt="2023-05-29T05:54:27.247" v="6492" actId="1076"/>
          <ac:spMkLst>
            <pc:docMk/>
            <pc:sldMk cId="611300052" sldId="357"/>
            <ac:spMk id="37" creationId="{9D3A4C5C-9845-48D2-AA18-A48A613AF4D1}"/>
          </ac:spMkLst>
        </pc:spChg>
        <pc:spChg chg="del">
          <ac:chgData name="" userId="213a5cb984bc377b" providerId="LiveId" clId="{6013DBD8-782E-4224-B47F-6BD4E7CDB324}" dt="2023-05-27T14:55:19.839" v="2995" actId="478"/>
          <ac:spMkLst>
            <pc:docMk/>
            <pc:sldMk cId="611300052" sldId="357"/>
            <ac:spMk id="42" creationId="{C20AD208-251E-4380-8638-E62EC7A4C40B}"/>
          </ac:spMkLst>
        </pc:spChg>
        <pc:spChg chg="del">
          <ac:chgData name="" userId="213a5cb984bc377b" providerId="LiveId" clId="{6013DBD8-782E-4224-B47F-6BD4E7CDB324}" dt="2023-05-27T14:55:19.839" v="2995" actId="478"/>
          <ac:spMkLst>
            <pc:docMk/>
            <pc:sldMk cId="611300052" sldId="357"/>
            <ac:spMk id="43" creationId="{94E29540-387E-4E0C-8865-B90FE38A8543}"/>
          </ac:spMkLst>
        </pc:spChg>
        <pc:spChg chg="del">
          <ac:chgData name="" userId="213a5cb984bc377b" providerId="LiveId" clId="{6013DBD8-782E-4224-B47F-6BD4E7CDB324}" dt="2023-05-27T14:55:19.839" v="2995" actId="478"/>
          <ac:spMkLst>
            <pc:docMk/>
            <pc:sldMk cId="611300052" sldId="357"/>
            <ac:spMk id="44" creationId="{BF680DB3-B314-4BF0-87E2-6995D0DB77AB}"/>
          </ac:spMkLst>
        </pc:spChg>
        <pc:spChg chg="del">
          <ac:chgData name="" userId="213a5cb984bc377b" providerId="LiveId" clId="{6013DBD8-782E-4224-B47F-6BD4E7CDB324}" dt="2023-05-27T14:55:19.839" v="2995" actId="478"/>
          <ac:spMkLst>
            <pc:docMk/>
            <pc:sldMk cId="611300052" sldId="357"/>
            <ac:spMk id="45" creationId="{F91725A2-494A-4E58-A0AD-F53502D1C56B}"/>
          </ac:spMkLst>
        </pc:spChg>
        <pc:spChg chg="del">
          <ac:chgData name="" userId="213a5cb984bc377b" providerId="LiveId" clId="{6013DBD8-782E-4224-B47F-6BD4E7CDB324}" dt="2023-05-27T14:55:19.839" v="2995" actId="478"/>
          <ac:spMkLst>
            <pc:docMk/>
            <pc:sldMk cId="611300052" sldId="357"/>
            <ac:spMk id="46" creationId="{0FC6AE02-C49C-4B27-8D83-E5DBEBA6A80B}"/>
          </ac:spMkLst>
        </pc:spChg>
        <pc:spChg chg="del">
          <ac:chgData name="" userId="213a5cb984bc377b" providerId="LiveId" clId="{6013DBD8-782E-4224-B47F-6BD4E7CDB324}" dt="2023-05-27T14:55:19.839" v="2995" actId="478"/>
          <ac:spMkLst>
            <pc:docMk/>
            <pc:sldMk cId="611300052" sldId="357"/>
            <ac:spMk id="47" creationId="{25703834-0377-46C7-9D6F-138C2392A7A5}"/>
          </ac:spMkLst>
        </pc:spChg>
        <pc:spChg chg="del">
          <ac:chgData name="" userId="213a5cb984bc377b" providerId="LiveId" clId="{6013DBD8-782E-4224-B47F-6BD4E7CDB324}" dt="2023-05-27T14:55:19.839" v="2995" actId="478"/>
          <ac:spMkLst>
            <pc:docMk/>
            <pc:sldMk cId="611300052" sldId="357"/>
            <ac:spMk id="49" creationId="{826655B0-D596-461C-9997-3A6FF998D1D0}"/>
          </ac:spMkLst>
        </pc:spChg>
        <pc:spChg chg="del">
          <ac:chgData name="" userId="213a5cb984bc377b" providerId="LiveId" clId="{6013DBD8-782E-4224-B47F-6BD4E7CDB324}" dt="2023-05-27T14:55:19.839" v="2995" actId="478"/>
          <ac:spMkLst>
            <pc:docMk/>
            <pc:sldMk cId="611300052" sldId="357"/>
            <ac:spMk id="66" creationId="{D91A4367-3454-4B43-BC6D-B5D91BCD4B9B}"/>
          </ac:spMkLst>
        </pc:spChg>
        <pc:spChg chg="del">
          <ac:chgData name="" userId="213a5cb984bc377b" providerId="LiveId" clId="{6013DBD8-782E-4224-B47F-6BD4E7CDB324}" dt="2023-05-27T14:55:19.839" v="2995" actId="478"/>
          <ac:spMkLst>
            <pc:docMk/>
            <pc:sldMk cId="611300052" sldId="357"/>
            <ac:spMk id="67" creationId="{800DAFF1-21BE-4CD2-AA98-6BD949C02BB8}"/>
          </ac:spMkLst>
        </pc:spChg>
        <pc:spChg chg="del">
          <ac:chgData name="" userId="213a5cb984bc377b" providerId="LiveId" clId="{6013DBD8-782E-4224-B47F-6BD4E7CDB324}" dt="2023-05-27T14:55:19.839" v="2995" actId="478"/>
          <ac:spMkLst>
            <pc:docMk/>
            <pc:sldMk cId="611300052" sldId="357"/>
            <ac:spMk id="68" creationId="{94AE3103-047A-4D10-B80A-78F12786E053}"/>
          </ac:spMkLst>
        </pc:spChg>
        <pc:spChg chg="del">
          <ac:chgData name="" userId="213a5cb984bc377b" providerId="LiveId" clId="{6013DBD8-782E-4224-B47F-6BD4E7CDB324}" dt="2023-05-27T14:55:19.839" v="2995" actId="478"/>
          <ac:spMkLst>
            <pc:docMk/>
            <pc:sldMk cId="611300052" sldId="357"/>
            <ac:spMk id="69" creationId="{B62F626B-739C-4E0C-93B1-96EC6CAA5B3B}"/>
          </ac:spMkLst>
        </pc:spChg>
        <pc:spChg chg="del">
          <ac:chgData name="" userId="213a5cb984bc377b" providerId="LiveId" clId="{6013DBD8-782E-4224-B47F-6BD4E7CDB324}" dt="2023-05-27T14:55:19.839" v="2995" actId="478"/>
          <ac:spMkLst>
            <pc:docMk/>
            <pc:sldMk cId="611300052" sldId="357"/>
            <ac:spMk id="70" creationId="{64F52C58-8C4A-4006-AE18-C560A5A7DE95}"/>
          </ac:spMkLst>
        </pc:spChg>
        <pc:spChg chg="del">
          <ac:chgData name="" userId="213a5cb984bc377b" providerId="LiveId" clId="{6013DBD8-782E-4224-B47F-6BD4E7CDB324}" dt="2023-05-27T14:55:19.839" v="2995" actId="478"/>
          <ac:spMkLst>
            <pc:docMk/>
            <pc:sldMk cId="611300052" sldId="357"/>
            <ac:spMk id="71" creationId="{71F7D486-EF5A-4226-9DFB-60DE46830C54}"/>
          </ac:spMkLst>
        </pc:spChg>
        <pc:spChg chg="del">
          <ac:chgData name="" userId="213a5cb984bc377b" providerId="LiveId" clId="{6013DBD8-782E-4224-B47F-6BD4E7CDB324}" dt="2023-05-27T14:55:19.839" v="2995" actId="478"/>
          <ac:spMkLst>
            <pc:docMk/>
            <pc:sldMk cId="611300052" sldId="357"/>
            <ac:spMk id="72" creationId="{F2285AAE-7E49-4E94-ADF7-4AD2AB1139B0}"/>
          </ac:spMkLst>
        </pc:spChg>
        <pc:spChg chg="del">
          <ac:chgData name="" userId="213a5cb984bc377b" providerId="LiveId" clId="{6013DBD8-782E-4224-B47F-6BD4E7CDB324}" dt="2023-05-27T14:55:19.839" v="2995" actId="478"/>
          <ac:spMkLst>
            <pc:docMk/>
            <pc:sldMk cId="611300052" sldId="357"/>
            <ac:spMk id="73" creationId="{64251499-40D3-466F-9BE7-C27BC1639E99}"/>
          </ac:spMkLst>
        </pc:spChg>
        <pc:spChg chg="del">
          <ac:chgData name="" userId="213a5cb984bc377b" providerId="LiveId" clId="{6013DBD8-782E-4224-B47F-6BD4E7CDB324}" dt="2023-05-27T14:55:19.839" v="2995" actId="478"/>
          <ac:spMkLst>
            <pc:docMk/>
            <pc:sldMk cId="611300052" sldId="357"/>
            <ac:spMk id="74" creationId="{CAE6DB4B-9A7D-4871-B1B0-E719CDD50AC3}"/>
          </ac:spMkLst>
        </pc:spChg>
        <pc:spChg chg="del">
          <ac:chgData name="" userId="213a5cb984bc377b" providerId="LiveId" clId="{6013DBD8-782E-4224-B47F-6BD4E7CDB324}" dt="2023-05-27T14:55:19.839" v="2995" actId="478"/>
          <ac:spMkLst>
            <pc:docMk/>
            <pc:sldMk cId="611300052" sldId="357"/>
            <ac:spMk id="75" creationId="{97EACEDA-5074-4897-9CB5-6FCC86DAD821}"/>
          </ac:spMkLst>
        </pc:spChg>
        <pc:spChg chg="del">
          <ac:chgData name="" userId="213a5cb984bc377b" providerId="LiveId" clId="{6013DBD8-782E-4224-B47F-6BD4E7CDB324}" dt="2023-05-27T14:55:19.839" v="2995" actId="478"/>
          <ac:spMkLst>
            <pc:docMk/>
            <pc:sldMk cId="611300052" sldId="357"/>
            <ac:spMk id="76" creationId="{7D972064-D08C-4DE1-AC4F-132360A2BEF9}"/>
          </ac:spMkLst>
        </pc:spChg>
        <pc:spChg chg="del">
          <ac:chgData name="" userId="213a5cb984bc377b" providerId="LiveId" clId="{6013DBD8-782E-4224-B47F-6BD4E7CDB324}" dt="2023-05-27T14:55:19.839" v="2995" actId="478"/>
          <ac:spMkLst>
            <pc:docMk/>
            <pc:sldMk cId="611300052" sldId="357"/>
            <ac:spMk id="77" creationId="{2CAE22FC-0546-42E8-AD19-A772F185C712}"/>
          </ac:spMkLst>
        </pc:spChg>
        <pc:spChg chg="del">
          <ac:chgData name="" userId="213a5cb984bc377b" providerId="LiveId" clId="{6013DBD8-782E-4224-B47F-6BD4E7CDB324}" dt="2023-05-27T14:55:19.839" v="2995" actId="478"/>
          <ac:spMkLst>
            <pc:docMk/>
            <pc:sldMk cId="611300052" sldId="357"/>
            <ac:spMk id="78" creationId="{D17B17D4-7D08-40DD-8CD9-8E31FA4FF4F1}"/>
          </ac:spMkLst>
        </pc:spChg>
        <pc:spChg chg="del">
          <ac:chgData name="" userId="213a5cb984bc377b" providerId="LiveId" clId="{6013DBD8-782E-4224-B47F-6BD4E7CDB324}" dt="2023-05-27T14:55:19.839" v="2995" actId="478"/>
          <ac:spMkLst>
            <pc:docMk/>
            <pc:sldMk cId="611300052" sldId="357"/>
            <ac:spMk id="79" creationId="{22059817-1657-44A9-BCC3-B47E9F9B6714}"/>
          </ac:spMkLst>
        </pc:spChg>
        <pc:spChg chg="del">
          <ac:chgData name="" userId="213a5cb984bc377b" providerId="LiveId" clId="{6013DBD8-782E-4224-B47F-6BD4E7CDB324}" dt="2023-05-27T14:55:19.839" v="2995" actId="478"/>
          <ac:spMkLst>
            <pc:docMk/>
            <pc:sldMk cId="611300052" sldId="357"/>
            <ac:spMk id="80" creationId="{AB50A6EA-CE51-47AA-8FCD-B92DB180DFDC}"/>
          </ac:spMkLst>
        </pc:spChg>
        <pc:spChg chg="del">
          <ac:chgData name="" userId="213a5cb984bc377b" providerId="LiveId" clId="{6013DBD8-782E-4224-B47F-6BD4E7CDB324}" dt="2023-05-27T14:55:19.839" v="2995" actId="478"/>
          <ac:spMkLst>
            <pc:docMk/>
            <pc:sldMk cId="611300052" sldId="357"/>
            <ac:spMk id="81" creationId="{036AD172-CB2B-4280-93F0-1813111B43A3}"/>
          </ac:spMkLst>
        </pc:spChg>
        <pc:spChg chg="mod">
          <ac:chgData name="" userId="213a5cb984bc377b" providerId="LiveId" clId="{6013DBD8-782E-4224-B47F-6BD4E7CDB324}" dt="2023-05-27T14:58:38.011" v="3322" actId="1076"/>
          <ac:spMkLst>
            <pc:docMk/>
            <pc:sldMk cId="611300052" sldId="357"/>
            <ac:spMk id="507" creationId="{00000000-0000-0000-0000-000000000000}"/>
          </ac:spMkLst>
        </pc:spChg>
        <pc:graphicFrameChg chg="add mod modGraphic">
          <ac:chgData name="" userId="213a5cb984bc377b" providerId="LiveId" clId="{6013DBD8-782E-4224-B47F-6BD4E7CDB324}" dt="2023-05-29T07:50:52.250" v="7140"/>
          <ac:graphicFrameMkLst>
            <pc:docMk/>
            <pc:sldMk cId="611300052" sldId="357"/>
            <ac:graphicFrameMk id="2" creationId="{0C771CC5-CDAB-4BF1-9E47-84C6E1F33A62}"/>
          </ac:graphicFrameMkLst>
        </pc:graphicFrameChg>
        <pc:graphicFrameChg chg="add del mod modGraphic">
          <ac:chgData name="" userId="213a5cb984bc377b" providerId="LiveId" clId="{6013DBD8-782E-4224-B47F-6BD4E7CDB324}" dt="2023-05-29T07:46:06.341" v="7070" actId="478"/>
          <ac:graphicFrameMkLst>
            <pc:docMk/>
            <pc:sldMk cId="611300052" sldId="357"/>
            <ac:graphicFrameMk id="4" creationId="{EE7AA0EA-707D-4E60-899B-CA2AAE2B5B15}"/>
          </ac:graphicFrameMkLst>
        </pc:graphicFrameChg>
        <pc:graphicFrameChg chg="add del mod modGraphic">
          <ac:chgData name="" userId="213a5cb984bc377b" providerId="LiveId" clId="{6013DBD8-782E-4224-B47F-6BD4E7CDB324}" dt="2023-05-29T06:05:33.096" v="6720"/>
          <ac:graphicFrameMkLst>
            <pc:docMk/>
            <pc:sldMk cId="611300052" sldId="357"/>
            <ac:graphicFrameMk id="5" creationId="{07A9DC02-3E2F-43A6-A100-0E0DC27A06F5}"/>
          </ac:graphicFrameMkLst>
        </pc:graphicFrameChg>
        <pc:graphicFrameChg chg="add mod modGraphic">
          <ac:chgData name="" userId="213a5cb984bc377b" providerId="LiveId" clId="{6013DBD8-782E-4224-B47F-6BD4E7CDB324}" dt="2023-05-29T08:00:49.071" v="7233" actId="14734"/>
          <ac:graphicFrameMkLst>
            <pc:docMk/>
            <pc:sldMk cId="611300052" sldId="357"/>
            <ac:graphicFrameMk id="5" creationId="{36403B89-7551-4AEE-98B6-8C7E6CA0CE49}"/>
          </ac:graphicFrameMkLst>
        </pc:graphicFrameChg>
        <pc:graphicFrameChg chg="add del mod modGraphic">
          <ac:chgData name="" userId="213a5cb984bc377b" providerId="LiveId" clId="{6013DBD8-782E-4224-B47F-6BD4E7CDB324}" dt="2023-05-29T07:59:54.501" v="7223"/>
          <ac:graphicFrameMkLst>
            <pc:docMk/>
            <pc:sldMk cId="611300052" sldId="357"/>
            <ac:graphicFrameMk id="6" creationId="{1EE58EE6-2541-4583-9C12-90646CB6E736}"/>
          </ac:graphicFrameMkLst>
        </pc:graphicFrameChg>
        <pc:graphicFrameChg chg="add del">
          <ac:chgData name="" userId="213a5cb984bc377b" providerId="LiveId" clId="{6013DBD8-782E-4224-B47F-6BD4E7CDB324}" dt="2023-05-29T07:57:53.242" v="7168"/>
          <ac:graphicFrameMkLst>
            <pc:docMk/>
            <pc:sldMk cId="611300052" sldId="357"/>
            <ac:graphicFrameMk id="7" creationId="{CEFFE9E4-B8ED-4B27-8369-E3D6913322C1}"/>
          </ac:graphicFrameMkLst>
        </pc:graphicFrameChg>
        <pc:graphicFrameChg chg="add del mod modGraphic">
          <ac:chgData name="" userId="213a5cb984bc377b" providerId="LiveId" clId="{6013DBD8-782E-4224-B47F-6BD4E7CDB324}" dt="2023-05-29T07:46:10.564" v="7072" actId="478"/>
          <ac:graphicFrameMkLst>
            <pc:docMk/>
            <pc:sldMk cId="611300052" sldId="357"/>
            <ac:graphicFrameMk id="8" creationId="{7C072BE4-E2AE-420B-B3EA-E51903854820}"/>
          </ac:graphicFrameMkLst>
        </pc:graphicFrameChg>
        <pc:graphicFrameChg chg="add del mod">
          <ac:chgData name="" userId="213a5cb984bc377b" providerId="LiveId" clId="{6013DBD8-782E-4224-B47F-6BD4E7CDB324}" dt="2023-05-29T07:48:28.421" v="7103" actId="478"/>
          <ac:graphicFrameMkLst>
            <pc:docMk/>
            <pc:sldMk cId="611300052" sldId="357"/>
            <ac:graphicFrameMk id="9" creationId="{94396707-9D50-4798-8230-77C01CE2D3EA}"/>
          </ac:graphicFrameMkLst>
        </pc:graphicFrameChg>
        <pc:graphicFrameChg chg="add del">
          <ac:chgData name="" userId="213a5cb984bc377b" providerId="LiveId" clId="{6013DBD8-782E-4224-B47F-6BD4E7CDB324}" dt="2023-05-29T08:01:03.523" v="7235"/>
          <ac:graphicFrameMkLst>
            <pc:docMk/>
            <pc:sldMk cId="611300052" sldId="357"/>
            <ac:graphicFrameMk id="12" creationId="{7E569304-D896-48CD-9D8B-87240218E821}"/>
          </ac:graphicFrameMkLst>
        </pc:graphicFrameChg>
        <pc:graphicFrameChg chg="add">
          <ac:chgData name="" userId="213a5cb984bc377b" providerId="LiveId" clId="{6013DBD8-782E-4224-B47F-6BD4E7CDB324}" dt="2023-05-29T08:01:14.292" v="7236"/>
          <ac:graphicFrameMkLst>
            <pc:docMk/>
            <pc:sldMk cId="611300052" sldId="357"/>
            <ac:graphicFrameMk id="13" creationId="{2E3AF0E9-70E4-4301-A3AE-E981D362A7F1}"/>
          </ac:graphicFrameMkLst>
        </pc:graphicFrameChg>
      </pc:sldChg>
      <pc:sldChg chg="addSp delSp modSp add">
        <pc:chgData name="" userId="213a5cb984bc377b" providerId="LiveId" clId="{6013DBD8-782E-4224-B47F-6BD4E7CDB324}" dt="2023-05-29T08:15:15.581" v="7457" actId="20577"/>
        <pc:sldMkLst>
          <pc:docMk/>
          <pc:sldMk cId="3755376091" sldId="359"/>
        </pc:sldMkLst>
        <pc:spChg chg="add mod">
          <ac:chgData name="" userId="213a5cb984bc377b" providerId="LiveId" clId="{6013DBD8-782E-4224-B47F-6BD4E7CDB324}" dt="2023-05-29T08:15:15.581" v="7457" actId="20577"/>
          <ac:spMkLst>
            <pc:docMk/>
            <pc:sldMk cId="3755376091" sldId="359"/>
            <ac:spMk id="2" creationId="{8ACF5810-2A49-4847-82F9-3557CC33C028}"/>
          </ac:spMkLst>
        </pc:spChg>
        <pc:spChg chg="add del mod">
          <ac:chgData name="" userId="213a5cb984bc377b" providerId="LiveId" clId="{6013DBD8-782E-4224-B47F-6BD4E7CDB324}" dt="2023-05-27T15:11:52.348" v="4207" actId="11529"/>
          <ac:spMkLst>
            <pc:docMk/>
            <pc:sldMk cId="3755376091" sldId="359"/>
            <ac:spMk id="4" creationId="{A8209929-F662-4ED1-AC8C-BABCBB5D6569}"/>
          </ac:spMkLst>
        </pc:spChg>
        <pc:spChg chg="add mod">
          <ac:chgData name="" userId="213a5cb984bc377b" providerId="LiveId" clId="{6013DBD8-782E-4224-B47F-6BD4E7CDB324}" dt="2023-05-27T15:11:26.029" v="4205" actId="1038"/>
          <ac:spMkLst>
            <pc:docMk/>
            <pc:sldMk cId="3755376091" sldId="359"/>
            <ac:spMk id="6" creationId="{1F03B94C-A19E-41B9-B0E1-34BB6AB59A8F}"/>
          </ac:spMkLst>
        </pc:spChg>
        <pc:spChg chg="add mod">
          <ac:chgData name="" userId="213a5cb984bc377b" providerId="LiveId" clId="{6013DBD8-782E-4224-B47F-6BD4E7CDB324}" dt="2023-05-27T15:11:26.029" v="4205" actId="1038"/>
          <ac:spMkLst>
            <pc:docMk/>
            <pc:sldMk cId="3755376091" sldId="359"/>
            <ac:spMk id="7" creationId="{F758C4EA-D09B-4DCB-A00B-0A8A22374460}"/>
          </ac:spMkLst>
        </pc:spChg>
        <pc:spChg chg="add mod">
          <ac:chgData name="" userId="213a5cb984bc377b" providerId="LiveId" clId="{6013DBD8-782E-4224-B47F-6BD4E7CDB324}" dt="2023-05-29T05:45:41.880" v="6062" actId="20577"/>
          <ac:spMkLst>
            <pc:docMk/>
            <pc:sldMk cId="3755376091" sldId="359"/>
            <ac:spMk id="8" creationId="{DBF69AAA-84AB-454C-BC94-919CD82A9E42}"/>
          </ac:spMkLst>
        </pc:spChg>
        <pc:spChg chg="add mod">
          <ac:chgData name="" userId="213a5cb984bc377b" providerId="LiveId" clId="{6013DBD8-782E-4224-B47F-6BD4E7CDB324}" dt="2023-05-29T05:45:59.352" v="6133" actId="20577"/>
          <ac:spMkLst>
            <pc:docMk/>
            <pc:sldMk cId="3755376091" sldId="359"/>
            <ac:spMk id="9" creationId="{69F5B42C-BF2B-485A-B976-E8B82D15D9CC}"/>
          </ac:spMkLst>
        </pc:spChg>
        <pc:spChg chg="add mod">
          <ac:chgData name="" userId="213a5cb984bc377b" providerId="LiveId" clId="{6013DBD8-782E-4224-B47F-6BD4E7CDB324}" dt="2023-05-29T08:15:11.005" v="7456" actId="255"/>
          <ac:spMkLst>
            <pc:docMk/>
            <pc:sldMk cId="3755376091" sldId="359"/>
            <ac:spMk id="10" creationId="{0E206A2D-57C4-4628-8B7E-604DEDDA2827}"/>
          </ac:spMkLst>
        </pc:spChg>
        <pc:spChg chg="add mod">
          <ac:chgData name="" userId="213a5cb984bc377b" providerId="LiveId" clId="{6013DBD8-782E-4224-B47F-6BD4E7CDB324}" dt="2023-05-29T05:46:21.305" v="6159" actId="20577"/>
          <ac:spMkLst>
            <pc:docMk/>
            <pc:sldMk cId="3755376091" sldId="359"/>
            <ac:spMk id="11" creationId="{34784B8D-05DA-4548-B326-C0782F796E7A}"/>
          </ac:spMkLst>
        </pc:spChg>
        <pc:spChg chg="add mod">
          <ac:chgData name="" userId="213a5cb984bc377b" providerId="LiveId" clId="{6013DBD8-782E-4224-B47F-6BD4E7CDB324}" dt="2023-05-29T05:52:42" v="6313" actId="20577"/>
          <ac:spMkLst>
            <pc:docMk/>
            <pc:sldMk cId="3755376091" sldId="359"/>
            <ac:spMk id="12" creationId="{8E44D735-A172-4F19-B440-E749ED9909F8}"/>
          </ac:spMkLst>
        </pc:spChg>
        <pc:spChg chg="add mod">
          <ac:chgData name="" userId="213a5cb984bc377b" providerId="LiveId" clId="{6013DBD8-782E-4224-B47F-6BD4E7CDB324}" dt="2023-05-29T06:28:09.735" v="6969" actId="20577"/>
          <ac:spMkLst>
            <pc:docMk/>
            <pc:sldMk cId="3755376091" sldId="359"/>
            <ac:spMk id="13" creationId="{D399B59A-8ABC-4E26-996D-61F4F6EBEF52}"/>
          </ac:spMkLst>
        </pc:spChg>
        <pc:spChg chg="del">
          <ac:chgData name="" userId="213a5cb984bc377b" providerId="LiveId" clId="{6013DBD8-782E-4224-B47F-6BD4E7CDB324}" dt="2023-05-27T14:59:54.955" v="3350" actId="478"/>
          <ac:spMkLst>
            <pc:docMk/>
            <pc:sldMk cId="3755376091" sldId="359"/>
            <ac:spMk id="37" creationId="{9D3A4C5C-9845-48D2-AA18-A48A613AF4D1}"/>
          </ac:spMkLst>
        </pc:spChg>
        <pc:spChg chg="mod">
          <ac:chgData name="" userId="213a5cb984bc377b" providerId="LiveId" clId="{6013DBD8-782E-4224-B47F-6BD4E7CDB324}" dt="2023-05-27T15:11:15.911" v="4187" actId="1076"/>
          <ac:spMkLst>
            <pc:docMk/>
            <pc:sldMk cId="3755376091" sldId="359"/>
            <ac:spMk id="507" creationId="{00000000-0000-0000-0000-000000000000}"/>
          </ac:spMkLst>
        </pc:spChg>
        <pc:cxnChg chg="add mod">
          <ac:chgData name="" userId="213a5cb984bc377b" providerId="LiveId" clId="{6013DBD8-782E-4224-B47F-6BD4E7CDB324}" dt="2023-05-27T15:12:27.127" v="4213" actId="13822"/>
          <ac:cxnSpMkLst>
            <pc:docMk/>
            <pc:sldMk cId="3755376091" sldId="359"/>
            <ac:cxnSpMk id="14" creationId="{4EBDE593-4B17-47F1-AA71-EF7724796BC6}"/>
          </ac:cxnSpMkLst>
        </pc:cxnChg>
        <pc:cxnChg chg="add mod">
          <ac:chgData name="" userId="213a5cb984bc377b" providerId="LiveId" clId="{6013DBD8-782E-4224-B47F-6BD4E7CDB324}" dt="2023-05-27T15:12:38.652" v="4220" actId="14100"/>
          <ac:cxnSpMkLst>
            <pc:docMk/>
            <pc:sldMk cId="3755376091" sldId="359"/>
            <ac:cxnSpMk id="18" creationId="{2CA87443-821D-453A-BAB4-B1F4D8EE8F9F}"/>
          </ac:cxnSpMkLst>
        </pc:cxnChg>
        <pc:cxnChg chg="add mod">
          <ac:chgData name="" userId="213a5cb984bc377b" providerId="LiveId" clId="{6013DBD8-782E-4224-B47F-6BD4E7CDB324}" dt="2023-05-27T15:12:45.462" v="4222" actId="14100"/>
          <ac:cxnSpMkLst>
            <pc:docMk/>
            <pc:sldMk cId="3755376091" sldId="359"/>
            <ac:cxnSpMk id="19" creationId="{47F7A1CC-0966-4CC8-831B-FF02AA3C5C7B}"/>
          </ac:cxnSpMkLst>
        </pc:cxnChg>
        <pc:cxnChg chg="add del mod">
          <ac:chgData name="" userId="213a5cb984bc377b" providerId="LiveId" clId="{6013DBD8-782E-4224-B47F-6BD4E7CDB324}" dt="2023-05-27T15:13:24.030" v="4232" actId="478"/>
          <ac:cxnSpMkLst>
            <pc:docMk/>
            <pc:sldMk cId="3755376091" sldId="359"/>
            <ac:cxnSpMk id="20" creationId="{046249F7-6028-4977-AF24-C40E12A8A86A}"/>
          </ac:cxnSpMkLst>
        </pc:cxnChg>
        <pc:cxnChg chg="add mod">
          <ac:chgData name="" userId="213a5cb984bc377b" providerId="LiveId" clId="{6013DBD8-782E-4224-B47F-6BD4E7CDB324}" dt="2023-05-27T15:13:15.214" v="4230" actId="1076"/>
          <ac:cxnSpMkLst>
            <pc:docMk/>
            <pc:sldMk cId="3755376091" sldId="359"/>
            <ac:cxnSpMk id="21" creationId="{76158878-5653-467F-896F-19093568F5D7}"/>
          </ac:cxnSpMkLst>
        </pc:cxnChg>
        <pc:cxnChg chg="add del">
          <ac:chgData name="" userId="213a5cb984bc377b" providerId="LiveId" clId="{6013DBD8-782E-4224-B47F-6BD4E7CDB324}" dt="2023-05-27T15:14:54.456" v="4265" actId="478"/>
          <ac:cxnSpMkLst>
            <pc:docMk/>
            <pc:sldMk cId="3755376091" sldId="359"/>
            <ac:cxnSpMk id="22" creationId="{83406B91-4265-4E34-A63C-E7A687F30B2F}"/>
          </ac:cxnSpMkLst>
        </pc:cxnChg>
        <pc:cxnChg chg="add mod">
          <ac:chgData name="" userId="213a5cb984bc377b" providerId="LiveId" clId="{6013DBD8-782E-4224-B47F-6BD4E7CDB324}" dt="2023-05-27T15:13:38.645" v="4235" actId="208"/>
          <ac:cxnSpMkLst>
            <pc:docMk/>
            <pc:sldMk cId="3755376091" sldId="359"/>
            <ac:cxnSpMk id="34" creationId="{8347C7F8-5473-4201-87F1-633581761D73}"/>
          </ac:cxnSpMkLst>
        </pc:cxnChg>
        <pc:cxnChg chg="add mod">
          <ac:chgData name="" userId="213a5cb984bc377b" providerId="LiveId" clId="{6013DBD8-782E-4224-B47F-6BD4E7CDB324}" dt="2023-05-27T15:13:55.946" v="4239" actId="14100"/>
          <ac:cxnSpMkLst>
            <pc:docMk/>
            <pc:sldMk cId="3755376091" sldId="359"/>
            <ac:cxnSpMk id="38" creationId="{839E2A58-BB12-4A0F-95CC-6C0F93623323}"/>
          </ac:cxnSpMkLst>
        </pc:cxnChg>
        <pc:cxnChg chg="add mod">
          <ac:chgData name="" userId="213a5cb984bc377b" providerId="LiveId" clId="{6013DBD8-782E-4224-B47F-6BD4E7CDB324}" dt="2023-05-27T15:14:03.282" v="4242" actId="14100"/>
          <ac:cxnSpMkLst>
            <pc:docMk/>
            <pc:sldMk cId="3755376091" sldId="359"/>
            <ac:cxnSpMk id="41" creationId="{C4BE4791-B39F-4F6F-AB9F-3F138830A052}"/>
          </ac:cxnSpMkLst>
        </pc:cxnChg>
        <pc:cxnChg chg="add mod">
          <ac:chgData name="" userId="213a5cb984bc377b" providerId="LiveId" clId="{6013DBD8-782E-4224-B47F-6BD4E7CDB324}" dt="2023-05-27T15:14:08.988" v="4245" actId="14100"/>
          <ac:cxnSpMkLst>
            <pc:docMk/>
            <pc:sldMk cId="3755376091" sldId="359"/>
            <ac:cxnSpMk id="44" creationId="{F43AD722-8C97-4120-8B2F-DE278DB6BF3C}"/>
          </ac:cxnSpMkLst>
        </pc:cxnChg>
      </pc:sldChg>
      <pc:sldChg chg="modSp add ord setBg">
        <pc:chgData name="" userId="213a5cb984bc377b" providerId="LiveId" clId="{6013DBD8-782E-4224-B47F-6BD4E7CDB324}" dt="2023-05-29T05:55:06.178" v="6497" actId="255"/>
        <pc:sldMkLst>
          <pc:docMk/>
          <pc:sldMk cId="1506876003" sldId="360"/>
        </pc:sldMkLst>
        <pc:spChg chg="mod">
          <ac:chgData name="" userId="213a5cb984bc377b" providerId="LiveId" clId="{6013DBD8-782E-4224-B47F-6BD4E7CDB324}" dt="2023-05-29T05:55:06.178" v="6497" actId="255"/>
          <ac:spMkLst>
            <pc:docMk/>
            <pc:sldMk cId="1506876003" sldId="360"/>
            <ac:spMk id="1079" creationId="{00000000-0000-0000-0000-000000000000}"/>
          </ac:spMkLst>
        </pc:spChg>
      </pc:sldChg>
      <pc:sldMasterChg chg="addSldLayout delSldLayout">
        <pc:chgData name="" userId="213a5cb984bc377b" providerId="LiveId" clId="{6013DBD8-782E-4224-B47F-6BD4E7CDB324}" dt="2023-05-27T15:29:43.705" v="4537" actId="2696"/>
        <pc:sldMasterMkLst>
          <pc:docMk/>
          <pc:sldMasterMk cId="0" sldId="2147483670"/>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2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232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412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18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4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367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238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175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905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371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831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542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291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148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505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728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348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757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139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392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4376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6691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6551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10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609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876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665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237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9" r:id="rId6"/>
    <p:sldLayoutId id="2147483663"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3.png"/><Relationship Id="rId7" Type="http://schemas.microsoft.com/office/2007/relationships/hdphoto" Target="../media/hdphoto3.wdp"/><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4.wdp"/><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1.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hyperlink" Target="https://vocus.cc/article/627f79b3fd8978000128e797"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9.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60.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1.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pythonprogramming.net/q-learning-reinforcement-learning-python-tutoria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imake.ninja/el-tetris-an-improvement-on-pierre-dellacheries-algorith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3" name="圖片 2">
            <a:extLst>
              <a:ext uri="{FF2B5EF4-FFF2-40B4-BE49-F238E27FC236}">
                <a16:creationId xmlns:a16="http://schemas.microsoft.com/office/drawing/2014/main" id="{36F8A8E0-D0B9-4D29-ADD8-9C160BE35BC3}"/>
              </a:ext>
            </a:extLst>
          </p:cNvPr>
          <p:cNvPicPr>
            <a:picLocks noChangeAspect="1"/>
          </p:cNvPicPr>
          <p:nvPr/>
        </p:nvPicPr>
        <p:blipFill>
          <a:blip r:embed="rId3"/>
          <a:stretch>
            <a:fillRect/>
          </a:stretch>
        </p:blipFill>
        <p:spPr>
          <a:xfrm>
            <a:off x="7839707" y="4007927"/>
            <a:ext cx="527077" cy="342918"/>
          </a:xfrm>
          <a:prstGeom prst="rect">
            <a:avLst/>
          </a:prstGeom>
        </p:spPr>
      </p:pic>
      <p:sp>
        <p:nvSpPr>
          <p:cNvPr id="434" name="Google Shape;434;p25"/>
          <p:cNvSpPr txBox="1">
            <a:spLocks noGrp="1"/>
          </p:cNvSpPr>
          <p:nvPr>
            <p:ph type="subTitle" idx="1"/>
          </p:nvPr>
        </p:nvSpPr>
        <p:spPr>
          <a:xfrm>
            <a:off x="341815" y="3822848"/>
            <a:ext cx="8567335" cy="62399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111550093</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朱驛庭  </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111550125</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黃仁駿         </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109704001</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許恒睿 </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109704013</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林宜叡</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marL="0" lvl="0" indent="0" rtl="0">
              <a:spcBef>
                <a:spcPts val="0"/>
              </a:spcBef>
              <a:spcAft>
                <a:spcPts val="0"/>
              </a:spcAft>
              <a:buNone/>
            </a:pPr>
            <a:endParaRPr dirty="0"/>
          </a:p>
        </p:txBody>
      </p:sp>
      <p:sp>
        <p:nvSpPr>
          <p:cNvPr id="435" name="Google Shape;435;p25"/>
          <p:cNvSpPr txBox="1">
            <a:spLocks noGrp="1"/>
          </p:cNvSpPr>
          <p:nvPr>
            <p:ph type="ctrTitle"/>
          </p:nvPr>
        </p:nvSpPr>
        <p:spPr>
          <a:xfrm>
            <a:off x="769357" y="1104439"/>
            <a:ext cx="7798924" cy="2052600"/>
          </a:xfrm>
          <a:prstGeom prst="rect">
            <a:avLst/>
          </a:prstGeom>
        </p:spPr>
        <p:txBody>
          <a:bodyPr spcFirstLastPara="1" wrap="square" lIns="91425" tIns="91425" rIns="91425" bIns="91425" anchor="b" anchorCtr="0">
            <a:noAutofit/>
          </a:bodyPr>
          <a:lstStyle/>
          <a:p>
            <a:pPr lvl="0"/>
            <a:r>
              <a:rPr lang="zh-TW" altLang="en-US" dirty="0">
                <a:solidFill>
                  <a:schemeClr val="accent2"/>
                </a:solidFill>
                <a:latin typeface="台灣金萱體" panose="02020500000000000000" pitchFamily="18" charset="-120"/>
                <a:ea typeface="台灣金萱體" panose="02020500000000000000" pitchFamily="18" charset="-120"/>
                <a:cs typeface="台灣金萱體" panose="02020500000000000000" pitchFamily="18" charset="-120"/>
              </a:rPr>
              <a:t>基因演算法</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與管理科學應用</a:t>
            </a:r>
            <a:r>
              <a:rPr lang="en" altLang="zh-TW" dirty="0">
                <a:latin typeface="台灣金萱體" panose="02020500000000000000" pitchFamily="18" charset="-120"/>
                <a:ea typeface="台灣金萱體" panose="02020500000000000000" pitchFamily="18" charset="-120"/>
                <a:cs typeface="台灣金萱體" panose="02020500000000000000" pitchFamily="18" charset="-120"/>
              </a:rPr>
              <a:t> </a:t>
            </a:r>
            <a:br>
              <a:rPr lang="en" altLang="zh-TW" dirty="0">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期末專題報告</a:t>
            </a:r>
            <a:br>
              <a:rPr lang="en-US" altLang="zh-TW"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br>
            <a:r>
              <a:rPr lang="en-US" altLang="zh-TW"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Tetris</a:t>
            </a:r>
            <a:r>
              <a:rPr lang="zh-TW" altLang="en-US" sz="2000"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 </a:t>
            </a:r>
            <a:r>
              <a:rPr lang="en-US" altLang="zh-TW"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多模型實作和比較</a:t>
            </a:r>
            <a:endParaRPr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234393" y="1073838"/>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7904244" y="1579671"/>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圖片 4">
            <a:extLst>
              <a:ext uri="{FF2B5EF4-FFF2-40B4-BE49-F238E27FC236}">
                <a16:creationId xmlns:a16="http://schemas.microsoft.com/office/drawing/2014/main" id="{22B9797D-29EB-4DDF-A18D-BBACF2E1598F}"/>
              </a:ext>
            </a:extLst>
          </p:cNvPr>
          <p:cNvPicPr>
            <a:picLocks noChangeAspect="1"/>
          </p:cNvPicPr>
          <p:nvPr/>
        </p:nvPicPr>
        <p:blipFill>
          <a:blip r:embed="rId4"/>
          <a:stretch>
            <a:fillRect/>
          </a:stretch>
        </p:blipFill>
        <p:spPr>
          <a:xfrm>
            <a:off x="4149482" y="3537816"/>
            <a:ext cx="1023305" cy="1023305"/>
          </a:xfrm>
          <a:prstGeom prst="rect">
            <a:avLst/>
          </a:prstGeom>
        </p:spPr>
      </p:pic>
      <p:sp>
        <p:nvSpPr>
          <p:cNvPr id="6" name="矩形 5">
            <a:extLst>
              <a:ext uri="{FF2B5EF4-FFF2-40B4-BE49-F238E27FC236}">
                <a16:creationId xmlns:a16="http://schemas.microsoft.com/office/drawing/2014/main" id="{B2B7857B-8C04-49BA-9ACF-CD5737D67187}"/>
              </a:ext>
            </a:extLst>
          </p:cNvPr>
          <p:cNvSpPr/>
          <p:nvPr/>
        </p:nvSpPr>
        <p:spPr>
          <a:xfrm>
            <a:off x="4198178" y="3105068"/>
            <a:ext cx="941283" cy="461665"/>
          </a:xfrm>
          <a:prstGeom prst="rect">
            <a:avLst/>
          </a:prstGeom>
        </p:spPr>
        <p:txBody>
          <a:bodyPr wrap="none">
            <a:spAutoFit/>
          </a:bodyPr>
          <a:lstStyle/>
          <a:p>
            <a:pPr marL="0" indent="0"/>
            <a:r>
              <a:rPr lang="zh-TW" altLang="en-US" sz="2400" dirty="0">
                <a:solidFill>
                  <a:schemeClr val="tx1">
                    <a:lumMod val="20000"/>
                    <a:lumOff val="80000"/>
                  </a:schemeClr>
                </a:solidFill>
                <a:latin typeface="台灣金萱體" panose="02020500000000000000" pitchFamily="18" charset="-120"/>
                <a:ea typeface="台灣金萱體" panose="02020500000000000000" pitchFamily="18" charset="-120"/>
                <a:cs typeface="台灣金萱體" panose="02020500000000000000" pitchFamily="18" charset="-120"/>
              </a:rPr>
              <a:t>第</a:t>
            </a:r>
            <a:r>
              <a:rPr lang="en-US" altLang="zh-TW" sz="2400" dirty="0">
                <a:solidFill>
                  <a:schemeClr val="tx1">
                    <a:lumMod val="20000"/>
                    <a:lumOff val="80000"/>
                  </a:schemeClr>
                </a:solidFill>
                <a:latin typeface="台灣金萱體" panose="02020500000000000000" pitchFamily="18" charset="-120"/>
                <a:ea typeface="台灣金萱體" panose="02020500000000000000" pitchFamily="18" charset="-120"/>
                <a:cs typeface="台灣金萱體" panose="02020500000000000000" pitchFamily="18" charset="-120"/>
              </a:rPr>
              <a:t>8</a:t>
            </a:r>
            <a:r>
              <a:rPr lang="zh-TW" altLang="en-US" sz="2400" dirty="0">
                <a:solidFill>
                  <a:schemeClr val="tx1">
                    <a:lumMod val="20000"/>
                    <a:lumOff val="80000"/>
                  </a:schemeClr>
                </a:solidFill>
                <a:latin typeface="台灣金萱體" panose="02020500000000000000" pitchFamily="18" charset="-120"/>
                <a:ea typeface="台灣金萱體" panose="02020500000000000000" pitchFamily="18" charset="-120"/>
                <a:cs typeface="台灣金萱體" panose="02020500000000000000" pitchFamily="18" charset="-120"/>
              </a:rPr>
              <a:t>組</a:t>
            </a:r>
            <a:endParaRPr lang="en-US" altLang="zh-TW" sz="2400" dirty="0">
              <a:solidFill>
                <a:schemeClr val="tx1">
                  <a:lumMod val="20000"/>
                  <a:lumOff val="8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2" name="矩形 1">
            <a:extLst>
              <a:ext uri="{FF2B5EF4-FFF2-40B4-BE49-F238E27FC236}">
                <a16:creationId xmlns:a16="http://schemas.microsoft.com/office/drawing/2014/main" id="{CC2CDEB7-FFB6-4B44-9253-AA57EEE9985E}"/>
              </a:ext>
            </a:extLst>
          </p:cNvPr>
          <p:cNvSpPr/>
          <p:nvPr/>
        </p:nvSpPr>
        <p:spPr>
          <a:xfrm>
            <a:off x="4312529" y="4461701"/>
            <a:ext cx="713657" cy="307777"/>
          </a:xfrm>
          <a:prstGeom prst="rect">
            <a:avLst/>
          </a:prstGeom>
        </p:spPr>
        <p:txBody>
          <a:bodyPr wrap="none">
            <a:spAutoFit/>
          </a:bodyPr>
          <a:lstStyle/>
          <a:p>
            <a:pPr marL="0" indent="0"/>
            <a:r>
              <a:rPr lang="en-US" altLang="zh-TW" dirty="0" err="1">
                <a:solidFill>
                  <a:schemeClr val="tx1">
                    <a:lumMod val="20000"/>
                    <a:lumOff val="80000"/>
                  </a:schemeClr>
                </a:solidFill>
                <a:latin typeface="台灣金萱體" panose="02020500000000000000" pitchFamily="18" charset="-120"/>
                <a:ea typeface="台灣金萱體" panose="02020500000000000000" pitchFamily="18" charset="-120"/>
                <a:cs typeface="台灣金萱體" panose="02020500000000000000" pitchFamily="18" charset="-120"/>
              </a:rPr>
              <a:t>Github</a:t>
            </a:r>
            <a:endParaRPr lang="en-US" altLang="zh-TW" dirty="0">
              <a:solidFill>
                <a:schemeClr val="tx1">
                  <a:lumMod val="20000"/>
                  <a:lumOff val="8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726775" y="468130"/>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方塊</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6</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2" name="文字方塊 1">
            <a:extLst>
              <a:ext uri="{FF2B5EF4-FFF2-40B4-BE49-F238E27FC236}">
                <a16:creationId xmlns:a16="http://schemas.microsoft.com/office/drawing/2014/main" id="{2E5C44D2-9886-4E20-8904-ECB1F594BDB1}"/>
              </a:ext>
            </a:extLst>
          </p:cNvPr>
          <p:cNvSpPr txBox="1"/>
          <p:nvPr/>
        </p:nvSpPr>
        <p:spPr>
          <a:xfrm>
            <a:off x="3987453" y="1333936"/>
            <a:ext cx="1063112" cy="369332"/>
          </a:xfrm>
          <a:prstGeom prst="rect">
            <a:avLst/>
          </a:prstGeom>
          <a:noFill/>
        </p:spPr>
        <p:txBody>
          <a:bodyPr wrap="none" rtlCol="0">
            <a:spAutoFit/>
          </a:bodyPr>
          <a:lstStyle/>
          <a:p>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一種狀態</a:t>
            </a:r>
          </a:p>
        </p:txBody>
      </p:sp>
      <p:sp>
        <p:nvSpPr>
          <p:cNvPr id="11" name="矩形: 圓角 10">
            <a:extLst>
              <a:ext uri="{FF2B5EF4-FFF2-40B4-BE49-F238E27FC236}">
                <a16:creationId xmlns:a16="http://schemas.microsoft.com/office/drawing/2014/main" id="{F42F6FCA-452E-4852-97D6-AA19C209B0D6}"/>
              </a:ext>
            </a:extLst>
          </p:cNvPr>
          <p:cNvSpPr/>
          <p:nvPr/>
        </p:nvSpPr>
        <p:spPr>
          <a:xfrm>
            <a:off x="3382059" y="18030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2" name="表格 11">
            <a:extLst>
              <a:ext uri="{FF2B5EF4-FFF2-40B4-BE49-F238E27FC236}">
                <a16:creationId xmlns:a16="http://schemas.microsoft.com/office/drawing/2014/main" id="{64D7449D-7EAC-4059-9EB5-3DF9EDA49639}"/>
              </a:ext>
            </a:extLst>
          </p:cNvPr>
          <p:cNvGraphicFramePr>
            <a:graphicFrameLocks noGrp="1"/>
          </p:cNvGraphicFramePr>
          <p:nvPr>
            <p:extLst>
              <p:ext uri="{D42A27DB-BD31-4B8C-83A1-F6EECF244321}">
                <p14:modId xmlns:p14="http://schemas.microsoft.com/office/powerpoint/2010/main" val="3936087562"/>
              </p:ext>
            </p:extLst>
          </p:nvPr>
        </p:nvGraphicFramePr>
        <p:xfrm>
          <a:off x="3512538" y="20300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rgbClr val="FFFF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FF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FF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FF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pic>
        <p:nvPicPr>
          <p:cNvPr id="13" name="圖片 12">
            <a:extLst>
              <a:ext uri="{FF2B5EF4-FFF2-40B4-BE49-F238E27FC236}">
                <a16:creationId xmlns:a16="http://schemas.microsoft.com/office/drawing/2014/main" id="{3659848C-60A7-40E4-8921-D88974A07EAE}"/>
              </a:ext>
            </a:extLst>
          </p:cNvPr>
          <p:cNvPicPr>
            <a:picLocks noChangeAspect="1"/>
          </p:cNvPicPr>
          <p:nvPr/>
        </p:nvPicPr>
        <p:blipFill rotWithShape="1">
          <a:blip r:embed="rId3"/>
          <a:srcRect l="66083" b="57603"/>
          <a:stretch/>
        </p:blipFill>
        <p:spPr>
          <a:xfrm>
            <a:off x="1841140" y="275374"/>
            <a:ext cx="925068" cy="770436"/>
          </a:xfrm>
          <a:prstGeom prst="rect">
            <a:avLst/>
          </a:prstGeom>
        </p:spPr>
      </p:pic>
      <p:pic>
        <p:nvPicPr>
          <p:cNvPr id="3" name="圖片 2">
            <a:extLst>
              <a:ext uri="{FF2B5EF4-FFF2-40B4-BE49-F238E27FC236}">
                <a16:creationId xmlns:a16="http://schemas.microsoft.com/office/drawing/2014/main" id="{C4920E0E-5300-4A51-95D1-830FD55DF9B8}"/>
              </a:ext>
            </a:extLst>
          </p:cNvPr>
          <p:cNvPicPr>
            <a:picLocks noChangeAspect="1"/>
          </p:cNvPicPr>
          <p:nvPr/>
        </p:nvPicPr>
        <p:blipFill>
          <a:blip r:embed="rId4"/>
          <a:stretch>
            <a:fillRect/>
          </a:stretch>
        </p:blipFill>
        <p:spPr>
          <a:xfrm>
            <a:off x="3855399" y="4125308"/>
            <a:ext cx="1327218" cy="209561"/>
          </a:xfrm>
          <a:prstGeom prst="rect">
            <a:avLst/>
          </a:prstGeom>
        </p:spPr>
      </p:pic>
    </p:spTree>
    <p:extLst>
      <p:ext uri="{BB962C8B-B14F-4D97-AF65-F5344CB8AC3E}">
        <p14:creationId xmlns:p14="http://schemas.microsoft.com/office/powerpoint/2010/main" val="95628932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726775" y="468130"/>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方塊</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7</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3" name="矩形: 圓角 32">
            <a:extLst>
              <a:ext uri="{FF2B5EF4-FFF2-40B4-BE49-F238E27FC236}">
                <a16:creationId xmlns:a16="http://schemas.microsoft.com/office/drawing/2014/main" id="{8E503704-BDAD-4DC9-975D-1FFE8070381C}"/>
              </a:ext>
            </a:extLst>
          </p:cNvPr>
          <p:cNvSpPr/>
          <p:nvPr/>
        </p:nvSpPr>
        <p:spPr>
          <a:xfrm>
            <a:off x="20205"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34" name="表格 33">
            <a:extLst>
              <a:ext uri="{FF2B5EF4-FFF2-40B4-BE49-F238E27FC236}">
                <a16:creationId xmlns:a16="http://schemas.microsoft.com/office/drawing/2014/main" id="{0E8C96AD-9DA4-4583-91C3-1E5DD7393589}"/>
              </a:ext>
            </a:extLst>
          </p:cNvPr>
          <p:cNvGraphicFramePr>
            <a:graphicFrameLocks noGrp="1"/>
          </p:cNvGraphicFramePr>
          <p:nvPr>
            <p:extLst>
              <p:ext uri="{D42A27DB-BD31-4B8C-83A1-F6EECF244321}">
                <p14:modId xmlns:p14="http://schemas.microsoft.com/office/powerpoint/2010/main" val="2038165530"/>
              </p:ext>
            </p:extLst>
          </p:nvPr>
        </p:nvGraphicFramePr>
        <p:xfrm>
          <a:off x="144334"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54" name="矩形: 圓角 53">
            <a:extLst>
              <a:ext uri="{FF2B5EF4-FFF2-40B4-BE49-F238E27FC236}">
                <a16:creationId xmlns:a16="http://schemas.microsoft.com/office/drawing/2014/main" id="{7B8F77A6-CED9-4A24-8098-B9D12C440000}"/>
              </a:ext>
            </a:extLst>
          </p:cNvPr>
          <p:cNvSpPr/>
          <p:nvPr/>
        </p:nvSpPr>
        <p:spPr>
          <a:xfrm>
            <a:off x="2291233"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55" name="表格 54">
            <a:extLst>
              <a:ext uri="{FF2B5EF4-FFF2-40B4-BE49-F238E27FC236}">
                <a16:creationId xmlns:a16="http://schemas.microsoft.com/office/drawing/2014/main" id="{EFFD7363-DDFB-48BA-85FD-892FDFC44F23}"/>
              </a:ext>
            </a:extLst>
          </p:cNvPr>
          <p:cNvGraphicFramePr>
            <a:graphicFrameLocks noGrp="1"/>
          </p:cNvGraphicFramePr>
          <p:nvPr>
            <p:extLst>
              <p:ext uri="{D42A27DB-BD31-4B8C-83A1-F6EECF244321}">
                <p14:modId xmlns:p14="http://schemas.microsoft.com/office/powerpoint/2010/main" val="1308115743"/>
              </p:ext>
            </p:extLst>
          </p:nvPr>
        </p:nvGraphicFramePr>
        <p:xfrm>
          <a:off x="2453462"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2" name="文字方塊 1">
            <a:extLst>
              <a:ext uri="{FF2B5EF4-FFF2-40B4-BE49-F238E27FC236}">
                <a16:creationId xmlns:a16="http://schemas.microsoft.com/office/drawing/2014/main" id="{2E5C44D2-9886-4E20-8904-ECB1F594BDB1}"/>
              </a:ext>
            </a:extLst>
          </p:cNvPr>
          <p:cNvSpPr txBox="1"/>
          <p:nvPr/>
        </p:nvSpPr>
        <p:spPr>
          <a:xfrm>
            <a:off x="4040444" y="1347025"/>
            <a:ext cx="1085554" cy="646331"/>
          </a:xfrm>
          <a:prstGeom prst="rect">
            <a:avLst/>
          </a:prstGeom>
          <a:noFill/>
        </p:spPr>
        <p:txBody>
          <a:bodyPr wrap="none" rtlCol="0">
            <a:spAutoFit/>
          </a:bodyPr>
          <a:lstStyle/>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四種狀態</a:t>
            </a:r>
            <a:br>
              <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endPar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1" name="矩形: 圓角 10">
            <a:extLst>
              <a:ext uri="{FF2B5EF4-FFF2-40B4-BE49-F238E27FC236}">
                <a16:creationId xmlns:a16="http://schemas.microsoft.com/office/drawing/2014/main" id="{BA0863F7-D47D-4EE7-AD3E-68A3F4EB9757}"/>
              </a:ext>
            </a:extLst>
          </p:cNvPr>
          <p:cNvSpPr/>
          <p:nvPr/>
        </p:nvSpPr>
        <p:spPr>
          <a:xfrm>
            <a:off x="4568611"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2" name="表格 11">
            <a:extLst>
              <a:ext uri="{FF2B5EF4-FFF2-40B4-BE49-F238E27FC236}">
                <a16:creationId xmlns:a16="http://schemas.microsoft.com/office/drawing/2014/main" id="{A71C390D-54E7-4F99-8925-026197F87545}"/>
              </a:ext>
            </a:extLst>
          </p:cNvPr>
          <p:cNvGraphicFramePr>
            <a:graphicFrameLocks noGrp="1"/>
          </p:cNvGraphicFramePr>
          <p:nvPr>
            <p:extLst>
              <p:ext uri="{D42A27DB-BD31-4B8C-83A1-F6EECF244321}">
                <p14:modId xmlns:p14="http://schemas.microsoft.com/office/powerpoint/2010/main" val="4181257036"/>
              </p:ext>
            </p:extLst>
          </p:nvPr>
        </p:nvGraphicFramePr>
        <p:xfrm>
          <a:off x="4699090"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13" name="矩形: 圓角 12">
            <a:extLst>
              <a:ext uri="{FF2B5EF4-FFF2-40B4-BE49-F238E27FC236}">
                <a16:creationId xmlns:a16="http://schemas.microsoft.com/office/drawing/2014/main" id="{775844B9-B836-46C1-9E3D-3C8E06212774}"/>
              </a:ext>
            </a:extLst>
          </p:cNvPr>
          <p:cNvSpPr/>
          <p:nvPr/>
        </p:nvSpPr>
        <p:spPr>
          <a:xfrm>
            <a:off x="6845989"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4" name="表格 13">
            <a:extLst>
              <a:ext uri="{FF2B5EF4-FFF2-40B4-BE49-F238E27FC236}">
                <a16:creationId xmlns:a16="http://schemas.microsoft.com/office/drawing/2014/main" id="{0264CB33-6922-4E8A-B758-F6C283486854}"/>
              </a:ext>
            </a:extLst>
          </p:cNvPr>
          <p:cNvGraphicFramePr>
            <a:graphicFrameLocks noGrp="1"/>
          </p:cNvGraphicFramePr>
          <p:nvPr>
            <p:extLst>
              <p:ext uri="{D42A27DB-BD31-4B8C-83A1-F6EECF244321}">
                <p14:modId xmlns:p14="http://schemas.microsoft.com/office/powerpoint/2010/main" val="1117430294"/>
              </p:ext>
            </p:extLst>
          </p:nvPr>
        </p:nvGraphicFramePr>
        <p:xfrm>
          <a:off x="7008218"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44FF"/>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pic>
        <p:nvPicPr>
          <p:cNvPr id="6" name="圖片 5">
            <a:extLst>
              <a:ext uri="{FF2B5EF4-FFF2-40B4-BE49-F238E27FC236}">
                <a16:creationId xmlns:a16="http://schemas.microsoft.com/office/drawing/2014/main" id="{A82F66C2-1635-4A91-856D-9BE8F9522218}"/>
              </a:ext>
            </a:extLst>
          </p:cNvPr>
          <p:cNvPicPr>
            <a:picLocks noChangeAspect="1"/>
          </p:cNvPicPr>
          <p:nvPr/>
        </p:nvPicPr>
        <p:blipFill rotWithShape="1">
          <a:blip r:embed="rId3"/>
          <a:srcRect l="59399" t="53377"/>
          <a:stretch/>
        </p:blipFill>
        <p:spPr>
          <a:xfrm>
            <a:off x="1950303" y="418692"/>
            <a:ext cx="1006318" cy="769907"/>
          </a:xfrm>
          <a:prstGeom prst="rect">
            <a:avLst/>
          </a:prstGeom>
        </p:spPr>
      </p:pic>
      <p:pic>
        <p:nvPicPr>
          <p:cNvPr id="7" name="圖片 6">
            <a:extLst>
              <a:ext uri="{FF2B5EF4-FFF2-40B4-BE49-F238E27FC236}">
                <a16:creationId xmlns:a16="http://schemas.microsoft.com/office/drawing/2014/main" id="{48F55660-124E-466E-9DCF-53F520651412}"/>
              </a:ext>
            </a:extLst>
          </p:cNvPr>
          <p:cNvPicPr>
            <a:picLocks noChangeAspect="1"/>
          </p:cNvPicPr>
          <p:nvPr/>
        </p:nvPicPr>
        <p:blipFill>
          <a:blip r:embed="rId4"/>
          <a:stretch>
            <a:fillRect/>
          </a:stretch>
        </p:blipFill>
        <p:spPr>
          <a:xfrm>
            <a:off x="1650332" y="4220478"/>
            <a:ext cx="5829600" cy="184159"/>
          </a:xfrm>
          <a:prstGeom prst="rect">
            <a:avLst/>
          </a:prstGeom>
        </p:spPr>
      </p:pic>
    </p:spTree>
    <p:extLst>
      <p:ext uri="{BB962C8B-B14F-4D97-AF65-F5344CB8AC3E}">
        <p14:creationId xmlns:p14="http://schemas.microsoft.com/office/powerpoint/2010/main" val="8123565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從種類狀態到方塊版面</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6" name="圖片 35">
            <a:extLst>
              <a:ext uri="{FF2B5EF4-FFF2-40B4-BE49-F238E27FC236}">
                <a16:creationId xmlns:a16="http://schemas.microsoft.com/office/drawing/2014/main" id="{AF1483AE-C27E-4E91-82B6-5282104894B6}"/>
              </a:ext>
            </a:extLst>
          </p:cNvPr>
          <p:cNvPicPr>
            <a:picLocks noChangeAspect="1"/>
          </p:cNvPicPr>
          <p:nvPr/>
        </p:nvPicPr>
        <p:blipFill>
          <a:blip r:embed="rId3"/>
          <a:stretch>
            <a:fillRect/>
          </a:stretch>
        </p:blipFill>
        <p:spPr>
          <a:xfrm>
            <a:off x="1466849" y="1316961"/>
            <a:ext cx="3219451" cy="1532483"/>
          </a:xfrm>
          <a:prstGeom prst="rect">
            <a:avLst/>
          </a:prstGeom>
        </p:spPr>
      </p:pic>
      <p:sp>
        <p:nvSpPr>
          <p:cNvPr id="37" name="矩形 36">
            <a:extLst>
              <a:ext uri="{FF2B5EF4-FFF2-40B4-BE49-F238E27FC236}">
                <a16:creationId xmlns:a16="http://schemas.microsoft.com/office/drawing/2014/main" id="{1E4F45E6-5A09-4FE4-A865-89F2EC306C45}"/>
              </a:ext>
            </a:extLst>
          </p:cNvPr>
          <p:cNvSpPr/>
          <p:nvPr/>
        </p:nvSpPr>
        <p:spPr>
          <a:xfrm>
            <a:off x="4927600" y="1329669"/>
            <a:ext cx="2624509" cy="1519775"/>
          </a:xfrm>
          <a:prstGeom prst="rect">
            <a:avLst/>
          </a:prstGeom>
          <a:solidFill>
            <a:srgbClr val="1B70A5"/>
          </a:solidFill>
        </p:spPr>
        <p:txBody>
          <a:bodyPr wrap="square">
            <a:spAutoFit/>
          </a:bodyPr>
          <a:lstStyle/>
          <a:p>
            <a:pPr algn="ctr">
              <a:lnSpc>
                <a:spcPct val="150000"/>
              </a:lnSpc>
            </a:pP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方塊種類共有</a:t>
            </a:r>
            <a:r>
              <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7</a:t>
            </a: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種</a:t>
            </a:r>
            <a:br>
              <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狀態至多共有</a:t>
            </a:r>
            <a:r>
              <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4</a:t>
            </a: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種</a:t>
            </a:r>
            <a:endPar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lnSpc>
                <a:spcPct val="150000"/>
              </a:lnSpc>
            </a:pP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輸入種類以及狀態</a:t>
            </a:r>
            <a:endPar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lnSpc>
                <a:spcPct val="150000"/>
              </a:lnSpc>
            </a:pP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來得到</a:t>
            </a:r>
            <a:r>
              <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4*4</a:t>
            </a: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的版面</a:t>
            </a:r>
            <a:endPar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8" name="圖片 37">
            <a:extLst>
              <a:ext uri="{FF2B5EF4-FFF2-40B4-BE49-F238E27FC236}">
                <a16:creationId xmlns:a16="http://schemas.microsoft.com/office/drawing/2014/main" id="{5831770D-61A4-4905-A3C3-F16131E1AB91}"/>
              </a:ext>
            </a:extLst>
          </p:cNvPr>
          <p:cNvPicPr>
            <a:picLocks noChangeAspect="1"/>
          </p:cNvPicPr>
          <p:nvPr/>
        </p:nvPicPr>
        <p:blipFill>
          <a:blip r:embed="rId4"/>
          <a:stretch>
            <a:fillRect/>
          </a:stretch>
        </p:blipFill>
        <p:spPr>
          <a:xfrm>
            <a:off x="1466849" y="2849444"/>
            <a:ext cx="6085260" cy="1636935"/>
          </a:xfrm>
          <a:prstGeom prst="rect">
            <a:avLst/>
          </a:prstGeom>
        </p:spPr>
      </p:pic>
      <p:pic>
        <p:nvPicPr>
          <p:cNvPr id="39" name="圖片 38">
            <a:extLst>
              <a:ext uri="{FF2B5EF4-FFF2-40B4-BE49-F238E27FC236}">
                <a16:creationId xmlns:a16="http://schemas.microsoft.com/office/drawing/2014/main" id="{4B2936DD-7D37-4DA0-AFE6-391C89229E5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62944" t="368" r="22396" b="-368"/>
          <a:stretch/>
        </p:blipFill>
        <p:spPr>
          <a:xfrm>
            <a:off x="6995792" y="1886673"/>
            <a:ext cx="1027734" cy="1635166"/>
          </a:xfrm>
          <a:prstGeom prst="rect">
            <a:avLst/>
          </a:prstGeom>
        </p:spPr>
      </p:pic>
      <p:pic>
        <p:nvPicPr>
          <p:cNvPr id="40" name="圖片 39">
            <a:extLst>
              <a:ext uri="{FF2B5EF4-FFF2-40B4-BE49-F238E27FC236}">
                <a16:creationId xmlns:a16="http://schemas.microsoft.com/office/drawing/2014/main" id="{8EA65BB0-BEE7-4D90-84B0-530F2DA68CA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79378"/>
          <a:stretch/>
        </p:blipFill>
        <p:spPr>
          <a:xfrm rot="16200000">
            <a:off x="4245525" y="1715909"/>
            <a:ext cx="1327634" cy="1501643"/>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產生和使用新方塊</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2" name="圖片 1">
            <a:extLst>
              <a:ext uri="{FF2B5EF4-FFF2-40B4-BE49-F238E27FC236}">
                <a16:creationId xmlns:a16="http://schemas.microsoft.com/office/drawing/2014/main" id="{6EBD4AC4-F7FC-4079-938C-6B26AD0D383E}"/>
              </a:ext>
            </a:extLst>
          </p:cNvPr>
          <p:cNvPicPr>
            <a:picLocks noChangeAspect="1"/>
          </p:cNvPicPr>
          <p:nvPr/>
        </p:nvPicPr>
        <p:blipFill>
          <a:blip r:embed="rId3"/>
          <a:stretch>
            <a:fillRect/>
          </a:stretch>
        </p:blipFill>
        <p:spPr>
          <a:xfrm>
            <a:off x="4838700" y="1658899"/>
            <a:ext cx="3293705" cy="2734843"/>
          </a:xfrm>
          <a:prstGeom prst="rect">
            <a:avLst/>
          </a:prstGeom>
        </p:spPr>
      </p:pic>
      <p:pic>
        <p:nvPicPr>
          <p:cNvPr id="5" name="圖片 4">
            <a:extLst>
              <a:ext uri="{FF2B5EF4-FFF2-40B4-BE49-F238E27FC236}">
                <a16:creationId xmlns:a16="http://schemas.microsoft.com/office/drawing/2014/main" id="{6E8832DA-D2E4-4E19-9B31-6AA2FE72A9A9}"/>
              </a:ext>
            </a:extLst>
          </p:cNvPr>
          <p:cNvPicPr>
            <a:picLocks noChangeAspect="1"/>
          </p:cNvPicPr>
          <p:nvPr/>
        </p:nvPicPr>
        <p:blipFill>
          <a:blip r:embed="rId4"/>
          <a:stretch>
            <a:fillRect/>
          </a:stretch>
        </p:blipFill>
        <p:spPr>
          <a:xfrm>
            <a:off x="4861748" y="1285199"/>
            <a:ext cx="3270657" cy="259303"/>
          </a:xfrm>
          <a:prstGeom prst="rect">
            <a:avLst/>
          </a:prstGeom>
        </p:spPr>
      </p:pic>
      <p:sp>
        <p:nvSpPr>
          <p:cNvPr id="7" name="矩形 6">
            <a:extLst>
              <a:ext uri="{FF2B5EF4-FFF2-40B4-BE49-F238E27FC236}">
                <a16:creationId xmlns:a16="http://schemas.microsoft.com/office/drawing/2014/main" id="{6D2E4DF7-79C0-45F1-B93E-08423741A9CC}"/>
              </a:ext>
            </a:extLst>
          </p:cNvPr>
          <p:cNvSpPr/>
          <p:nvPr/>
        </p:nvSpPr>
        <p:spPr>
          <a:xfrm>
            <a:off x="1003231" y="1285200"/>
            <a:ext cx="3410019" cy="3108543"/>
          </a:xfrm>
          <a:prstGeom prst="rect">
            <a:avLst/>
          </a:prstGeom>
          <a:solidFill>
            <a:schemeClr val="tx1">
              <a:lumMod val="50000"/>
            </a:schemeClr>
          </a:solidFill>
        </p:spPr>
        <p:txBody>
          <a:bodyPr wrap="square">
            <a:spAutoFit/>
          </a:bodyPr>
          <a:lstStyle/>
          <a:p>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1.</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亂數產生新方塊</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2.</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將目前「下個方塊」的存放版面清除掉</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3.</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得到新方塊的</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ID</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，狀態都以</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0</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顯示</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4.</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將新的方塊產生出</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4*4</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的版面</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並將版面存放到「下個方塊」的版面</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6" name="圖片 5">
            <a:extLst>
              <a:ext uri="{FF2B5EF4-FFF2-40B4-BE49-F238E27FC236}">
                <a16:creationId xmlns:a16="http://schemas.microsoft.com/office/drawing/2014/main" id="{E1116CC2-A358-44A9-A23D-E9D5FBDB196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5026" t="16374" r="82715" b="19611"/>
          <a:stretch/>
        </p:blipFill>
        <p:spPr>
          <a:xfrm rot="16200000">
            <a:off x="671439" y="761820"/>
            <a:ext cx="859442" cy="1046757"/>
          </a:xfrm>
          <a:prstGeom prst="rect">
            <a:avLst/>
          </a:prstGeom>
        </p:spPr>
      </p:pic>
      <p:pic>
        <p:nvPicPr>
          <p:cNvPr id="9" name="圖片 8">
            <a:extLst>
              <a:ext uri="{FF2B5EF4-FFF2-40B4-BE49-F238E27FC236}">
                <a16:creationId xmlns:a16="http://schemas.microsoft.com/office/drawing/2014/main" id="{76782360-263F-4675-B0E3-7ECC911A2CC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62944" t="368" r="22396" b="-368"/>
          <a:stretch/>
        </p:blipFill>
        <p:spPr>
          <a:xfrm>
            <a:off x="3834014" y="3428000"/>
            <a:ext cx="1027734" cy="1635166"/>
          </a:xfrm>
          <a:prstGeom prst="rect">
            <a:avLst/>
          </a:prstGeom>
        </p:spPr>
      </p:pic>
      <p:pic>
        <p:nvPicPr>
          <p:cNvPr id="3" name="圖片 2">
            <a:extLst>
              <a:ext uri="{FF2B5EF4-FFF2-40B4-BE49-F238E27FC236}">
                <a16:creationId xmlns:a16="http://schemas.microsoft.com/office/drawing/2014/main" id="{AFAC965D-2D34-4C95-B6F1-A85A1C04E7E8}"/>
              </a:ext>
            </a:extLst>
          </p:cNvPr>
          <p:cNvPicPr>
            <a:picLocks noChangeAspect="1"/>
          </p:cNvPicPr>
          <p:nvPr/>
        </p:nvPicPr>
        <p:blipFill>
          <a:blip r:embed="rId7"/>
          <a:stretch>
            <a:fillRect/>
          </a:stretch>
        </p:blipFill>
        <p:spPr>
          <a:xfrm>
            <a:off x="3251140" y="1289448"/>
            <a:ext cx="1162110" cy="850944"/>
          </a:xfrm>
          <a:prstGeom prst="rect">
            <a:avLst/>
          </a:prstGeom>
        </p:spPr>
      </p:pic>
    </p:spTree>
    <p:extLst>
      <p:ext uri="{BB962C8B-B14F-4D97-AF65-F5344CB8AC3E}">
        <p14:creationId xmlns:p14="http://schemas.microsoft.com/office/powerpoint/2010/main" val="295266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暫存方塊功能</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7" name="矩形 6">
            <a:extLst>
              <a:ext uri="{FF2B5EF4-FFF2-40B4-BE49-F238E27FC236}">
                <a16:creationId xmlns:a16="http://schemas.microsoft.com/office/drawing/2014/main" id="{6D2E4DF7-79C0-45F1-B93E-08423741A9CC}"/>
              </a:ext>
            </a:extLst>
          </p:cNvPr>
          <p:cNvSpPr/>
          <p:nvPr/>
        </p:nvSpPr>
        <p:spPr>
          <a:xfrm>
            <a:off x="5213539" y="1014396"/>
            <a:ext cx="2463611" cy="1754326"/>
          </a:xfrm>
          <a:prstGeom prst="rect">
            <a:avLst/>
          </a:prstGeom>
          <a:solidFill>
            <a:schemeClr val="bg1">
              <a:lumMod val="50000"/>
            </a:schemeClr>
          </a:solidFill>
        </p:spPr>
        <p:txBody>
          <a:bodyPr wrap="square">
            <a:spAutoFit/>
          </a:bodyPr>
          <a:lstStyle/>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若是目前</a:t>
            </a:r>
            <a:r>
              <a:rPr lang="zh-TW" altLang="en-US" sz="1200" dirty="0">
                <a:solidFill>
                  <a:schemeClr val="tx1">
                    <a:lumMod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t>沒有</a:t>
            </a:r>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任何方塊位於暫存格：</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一、將當前方塊放於暫存格</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二、並產生新方塊當作當前方塊</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若是</a:t>
            </a:r>
            <a:r>
              <a:rPr lang="zh-TW" altLang="en-US" sz="1200" dirty="0">
                <a:solidFill>
                  <a:schemeClr val="tx1">
                    <a:lumMod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t>有</a:t>
            </a:r>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一、將目前方塊和暫存格方塊交換</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最後將方塊重新降落</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並更新暫存區的版面</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9" name="圖片 8">
            <a:extLst>
              <a:ext uri="{FF2B5EF4-FFF2-40B4-BE49-F238E27FC236}">
                <a16:creationId xmlns:a16="http://schemas.microsoft.com/office/drawing/2014/main" id="{CA27C927-8B09-4BC2-9278-63A85CAEE8F8}"/>
              </a:ext>
            </a:extLst>
          </p:cNvPr>
          <p:cNvPicPr>
            <a:picLocks noChangeAspect="1"/>
          </p:cNvPicPr>
          <p:nvPr/>
        </p:nvPicPr>
        <p:blipFill>
          <a:blip r:embed="rId3"/>
          <a:stretch>
            <a:fillRect/>
          </a:stretch>
        </p:blipFill>
        <p:spPr>
          <a:xfrm>
            <a:off x="817479" y="1014395"/>
            <a:ext cx="4211442" cy="1918083"/>
          </a:xfrm>
          <a:prstGeom prst="rect">
            <a:avLst/>
          </a:prstGeom>
          <a:solidFill>
            <a:schemeClr val="bg1">
              <a:lumMod val="50000"/>
            </a:schemeClr>
          </a:solidFill>
        </p:spPr>
      </p:pic>
      <p:pic>
        <p:nvPicPr>
          <p:cNvPr id="11" name="圖片 10">
            <a:extLst>
              <a:ext uri="{FF2B5EF4-FFF2-40B4-BE49-F238E27FC236}">
                <a16:creationId xmlns:a16="http://schemas.microsoft.com/office/drawing/2014/main" id="{AA6A1C2C-9640-4F53-B208-93AEB9BE5EB8}"/>
              </a:ext>
            </a:extLst>
          </p:cNvPr>
          <p:cNvPicPr>
            <a:picLocks noChangeAspect="1"/>
          </p:cNvPicPr>
          <p:nvPr/>
        </p:nvPicPr>
        <p:blipFill rotWithShape="1">
          <a:blip r:embed="rId4"/>
          <a:srcRect l="-5849" r="60844"/>
          <a:stretch/>
        </p:blipFill>
        <p:spPr>
          <a:xfrm>
            <a:off x="4851400" y="2859545"/>
            <a:ext cx="2825750" cy="2012856"/>
          </a:xfrm>
          <a:prstGeom prst="rect">
            <a:avLst/>
          </a:prstGeom>
        </p:spPr>
      </p:pic>
      <p:sp>
        <p:nvSpPr>
          <p:cNvPr id="17" name="矩形 16">
            <a:extLst>
              <a:ext uri="{FF2B5EF4-FFF2-40B4-BE49-F238E27FC236}">
                <a16:creationId xmlns:a16="http://schemas.microsoft.com/office/drawing/2014/main" id="{4BA2887E-9270-43A5-90AC-9603EFFF7A8D}"/>
              </a:ext>
            </a:extLst>
          </p:cNvPr>
          <p:cNvSpPr/>
          <p:nvPr/>
        </p:nvSpPr>
        <p:spPr>
          <a:xfrm>
            <a:off x="817479" y="3638574"/>
            <a:ext cx="4211442" cy="276999"/>
          </a:xfrm>
          <a:prstGeom prst="rect">
            <a:avLst/>
          </a:prstGeom>
          <a:solidFill>
            <a:schemeClr val="bg1">
              <a:lumMod val="50000"/>
            </a:schemeClr>
          </a:solidFill>
        </p:spPr>
        <p:txBody>
          <a:bodyPr wrap="square">
            <a:spAutoFit/>
          </a:bodyPr>
          <a:lstStyle/>
          <a:p>
            <a:pPr algn="ctr"/>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更新的方式跟剛剛相同，只是目標位置是暫存區</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19" name="圖片 18">
            <a:extLst>
              <a:ext uri="{FF2B5EF4-FFF2-40B4-BE49-F238E27FC236}">
                <a16:creationId xmlns:a16="http://schemas.microsoft.com/office/drawing/2014/main" id="{15C5CBBD-BA8D-4477-89FC-FF996B6397CB}"/>
              </a:ext>
            </a:extLst>
          </p:cNvPr>
          <p:cNvPicPr>
            <a:picLocks noChangeAspect="1"/>
          </p:cNvPicPr>
          <p:nvPr/>
        </p:nvPicPr>
        <p:blipFill rotWithShape="1">
          <a:blip r:embed="rId5">
            <a:duotone>
              <a:prstClr val="black"/>
              <a:schemeClr val="bg2">
                <a:lumMod val="50000"/>
                <a:lumOff val="50000"/>
                <a:tint val="45000"/>
                <a:satMod val="400000"/>
              </a:schemeClr>
            </a:duotone>
            <a:extLst>
              <a:ext uri="{BEBA8EAE-BF5A-486C-A8C5-ECC9F3942E4B}">
                <a14:imgProps xmlns:a14="http://schemas.microsoft.com/office/drawing/2010/main">
                  <a14:imgLayer r:embed="rId6">
                    <a14:imgEffect>
                      <a14:saturation sat="66000"/>
                    </a14:imgEffect>
                  </a14:imgLayer>
                </a14:imgProps>
              </a:ext>
            </a:extLst>
          </a:blip>
          <a:srcRect t="37617" r="70159"/>
          <a:stretch/>
        </p:blipFill>
        <p:spPr>
          <a:xfrm flipH="1">
            <a:off x="7463246" y="4507569"/>
            <a:ext cx="427807" cy="595844"/>
          </a:xfrm>
          <a:prstGeom prst="rect">
            <a:avLst/>
          </a:prstGeom>
        </p:spPr>
      </p:pic>
      <p:pic>
        <p:nvPicPr>
          <p:cNvPr id="20" name="圖片 19">
            <a:extLst>
              <a:ext uri="{FF2B5EF4-FFF2-40B4-BE49-F238E27FC236}">
                <a16:creationId xmlns:a16="http://schemas.microsoft.com/office/drawing/2014/main" id="{16E2D218-4004-476C-9943-B56FA34C8644}"/>
              </a:ext>
            </a:extLst>
          </p:cNvPr>
          <p:cNvPicPr>
            <a:picLocks noChangeAspect="1"/>
          </p:cNvPicPr>
          <p:nvPr/>
        </p:nvPicPr>
        <p:blipFill rotWithShape="1">
          <a:blip r:embed="rId7"/>
          <a:srcRect l="66083" b="57603"/>
          <a:stretch/>
        </p:blipFill>
        <p:spPr>
          <a:xfrm>
            <a:off x="576504" y="3716837"/>
            <a:ext cx="449265" cy="374167"/>
          </a:xfrm>
          <a:prstGeom prst="rect">
            <a:avLst/>
          </a:prstGeom>
        </p:spPr>
      </p:pic>
      <p:pic>
        <p:nvPicPr>
          <p:cNvPr id="21" name="圖片 20">
            <a:extLst>
              <a:ext uri="{FF2B5EF4-FFF2-40B4-BE49-F238E27FC236}">
                <a16:creationId xmlns:a16="http://schemas.microsoft.com/office/drawing/2014/main" id="{691032D1-17B7-43C5-8558-AB6192A00509}"/>
              </a:ext>
            </a:extLst>
          </p:cNvPr>
          <p:cNvPicPr>
            <a:picLocks noChangeAspect="1"/>
          </p:cNvPicPr>
          <p:nvPr/>
        </p:nvPicPr>
        <p:blipFill rotWithShape="1">
          <a:blip r:embed="rId7"/>
          <a:srcRect l="29130" t="38210" r="41029" b="4254"/>
          <a:stretch/>
        </p:blipFill>
        <p:spPr>
          <a:xfrm>
            <a:off x="7463247" y="648798"/>
            <a:ext cx="427806" cy="549550"/>
          </a:xfrm>
          <a:prstGeom prst="rect">
            <a:avLst/>
          </a:prstGeom>
        </p:spPr>
      </p:pic>
      <p:pic>
        <p:nvPicPr>
          <p:cNvPr id="3" name="圖片 2">
            <a:extLst>
              <a:ext uri="{FF2B5EF4-FFF2-40B4-BE49-F238E27FC236}">
                <a16:creationId xmlns:a16="http://schemas.microsoft.com/office/drawing/2014/main" id="{70E52C52-02C0-4D60-B320-4F7F6923A3A9}"/>
              </a:ext>
            </a:extLst>
          </p:cNvPr>
          <p:cNvPicPr>
            <a:picLocks noChangeAspect="1"/>
          </p:cNvPicPr>
          <p:nvPr/>
        </p:nvPicPr>
        <p:blipFill>
          <a:blip r:embed="rId8"/>
          <a:stretch>
            <a:fillRect/>
          </a:stretch>
        </p:blipFill>
        <p:spPr>
          <a:xfrm>
            <a:off x="3930462" y="2092852"/>
            <a:ext cx="1098459" cy="839626"/>
          </a:xfrm>
          <a:prstGeom prst="rect">
            <a:avLst/>
          </a:prstGeom>
        </p:spPr>
      </p:pic>
    </p:spTree>
    <p:extLst>
      <p:ext uri="{BB962C8B-B14F-4D97-AF65-F5344CB8AC3E}">
        <p14:creationId xmlns:p14="http://schemas.microsoft.com/office/powerpoint/2010/main" val="415268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將方塊版面整合到總版面</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8" name="圖片 7">
            <a:extLst>
              <a:ext uri="{FF2B5EF4-FFF2-40B4-BE49-F238E27FC236}">
                <a16:creationId xmlns:a16="http://schemas.microsoft.com/office/drawing/2014/main" id="{6C54C1AA-A4A8-46CB-8427-498E94C199DA}"/>
              </a:ext>
            </a:extLst>
          </p:cNvPr>
          <p:cNvPicPr>
            <a:picLocks noChangeAspect="1"/>
          </p:cNvPicPr>
          <p:nvPr/>
        </p:nvPicPr>
        <p:blipFill>
          <a:blip r:embed="rId3"/>
          <a:stretch>
            <a:fillRect/>
          </a:stretch>
        </p:blipFill>
        <p:spPr>
          <a:xfrm>
            <a:off x="618825" y="2665718"/>
            <a:ext cx="2966331" cy="1371600"/>
          </a:xfrm>
          <a:prstGeom prst="rect">
            <a:avLst/>
          </a:prstGeom>
        </p:spPr>
      </p:pic>
      <p:pic>
        <p:nvPicPr>
          <p:cNvPr id="10" name="圖片 9">
            <a:extLst>
              <a:ext uri="{FF2B5EF4-FFF2-40B4-BE49-F238E27FC236}">
                <a16:creationId xmlns:a16="http://schemas.microsoft.com/office/drawing/2014/main" id="{16F88244-50EC-42DC-AC61-502C6DECED57}"/>
              </a:ext>
            </a:extLst>
          </p:cNvPr>
          <p:cNvPicPr>
            <a:picLocks noChangeAspect="1"/>
          </p:cNvPicPr>
          <p:nvPr/>
        </p:nvPicPr>
        <p:blipFill>
          <a:blip r:embed="rId4"/>
          <a:stretch>
            <a:fillRect/>
          </a:stretch>
        </p:blipFill>
        <p:spPr>
          <a:xfrm>
            <a:off x="3825576" y="1553586"/>
            <a:ext cx="4927600" cy="2483732"/>
          </a:xfrm>
          <a:prstGeom prst="rect">
            <a:avLst/>
          </a:prstGeom>
        </p:spPr>
      </p:pic>
      <p:sp>
        <p:nvSpPr>
          <p:cNvPr id="12" name="矩形 11">
            <a:extLst>
              <a:ext uri="{FF2B5EF4-FFF2-40B4-BE49-F238E27FC236}">
                <a16:creationId xmlns:a16="http://schemas.microsoft.com/office/drawing/2014/main" id="{6ADA0FB1-E499-4D30-A378-F33846A14A14}"/>
              </a:ext>
            </a:extLst>
          </p:cNvPr>
          <p:cNvSpPr/>
          <p:nvPr/>
        </p:nvSpPr>
        <p:spPr>
          <a:xfrm>
            <a:off x="618825" y="1553586"/>
            <a:ext cx="2966331" cy="1018164"/>
          </a:xfrm>
          <a:prstGeom prst="rect">
            <a:avLst/>
          </a:prstGeom>
          <a:solidFill>
            <a:schemeClr val="tx1">
              <a:lumMod val="50000"/>
            </a:schemeClr>
          </a:solidFill>
        </p:spPr>
        <p:txBody>
          <a:bodyPr wrap="square">
            <a:spAutoFit/>
          </a:bodyPr>
          <a:lstStyle/>
          <a:p>
            <a:pPr>
              <a:lnSpc>
                <a:spcPct val="1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當方塊移動、產生、旋轉</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1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會先以編號和狀態產生</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4*4</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的版面</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1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然後再更新至總版面</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(Board)</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的位置中</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13" name="圖片 12">
            <a:extLst>
              <a:ext uri="{FF2B5EF4-FFF2-40B4-BE49-F238E27FC236}">
                <a16:creationId xmlns:a16="http://schemas.microsoft.com/office/drawing/2014/main" id="{1FE98537-6839-4E47-B35E-145086CF05E3}"/>
              </a:ext>
            </a:extLst>
          </p:cNvPr>
          <p:cNvPicPr>
            <a:picLocks noChangeAspect="1"/>
          </p:cNvPicPr>
          <p:nvPr/>
        </p:nvPicPr>
        <p:blipFill rotWithShape="1">
          <a:blip r:embed="rId5">
            <a:duotone>
              <a:prstClr val="black"/>
              <a:schemeClr val="accent4">
                <a:tint val="45000"/>
                <a:satMod val="400000"/>
              </a:schemeClr>
            </a:duotone>
          </a:blip>
          <a:srcRect l="29130" t="38210" r="41029" b="4254"/>
          <a:stretch/>
        </p:blipFill>
        <p:spPr>
          <a:xfrm flipH="1">
            <a:off x="393926" y="1170718"/>
            <a:ext cx="449797" cy="577800"/>
          </a:xfrm>
          <a:prstGeom prst="rect">
            <a:avLst/>
          </a:prstGeom>
        </p:spPr>
      </p:pic>
      <p:pic>
        <p:nvPicPr>
          <p:cNvPr id="14" name="圖片 13">
            <a:extLst>
              <a:ext uri="{FF2B5EF4-FFF2-40B4-BE49-F238E27FC236}">
                <a16:creationId xmlns:a16="http://schemas.microsoft.com/office/drawing/2014/main" id="{11587741-4346-4FA4-B246-7698634C8270}"/>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CrisscrossEtching/>
                    </a14:imgEffect>
                  </a14:imgLayer>
                </a14:imgProps>
              </a:ext>
            </a:extLst>
          </a:blip>
          <a:srcRect l="29130" t="38210" r="41029" b="4254"/>
          <a:stretch/>
        </p:blipFill>
        <p:spPr>
          <a:xfrm rot="5400000" flipH="1">
            <a:off x="8590376" y="1259271"/>
            <a:ext cx="458228" cy="588630"/>
          </a:xfrm>
          <a:prstGeom prst="rect">
            <a:avLst/>
          </a:prstGeom>
        </p:spPr>
      </p:pic>
      <p:pic>
        <p:nvPicPr>
          <p:cNvPr id="9" name="圖片 8">
            <a:extLst>
              <a:ext uri="{FF2B5EF4-FFF2-40B4-BE49-F238E27FC236}">
                <a16:creationId xmlns:a16="http://schemas.microsoft.com/office/drawing/2014/main" id="{92CA422B-8170-4FE0-9092-CDB65F6FA750}"/>
              </a:ext>
            </a:extLst>
          </p:cNvPr>
          <p:cNvPicPr>
            <a:picLocks noChangeAspect="1"/>
          </p:cNvPicPr>
          <p:nvPr/>
        </p:nvPicPr>
        <p:blipFill rotWithShape="1">
          <a:blip r:embed="rId8">
            <a:duotone>
              <a:prstClr val="black"/>
              <a:schemeClr val="bg2">
                <a:lumMod val="50000"/>
                <a:lumOff val="50000"/>
                <a:tint val="45000"/>
                <a:satMod val="400000"/>
              </a:schemeClr>
            </a:duotone>
            <a:extLst>
              <a:ext uri="{BEBA8EAE-BF5A-486C-A8C5-ECC9F3942E4B}">
                <a14:imgProps xmlns:a14="http://schemas.microsoft.com/office/drawing/2010/main">
                  <a14:imgLayer r:embed="rId7">
                    <a14:imgEffect>
                      <a14:saturation sat="66000"/>
                    </a14:imgEffect>
                  </a14:imgLayer>
                </a14:imgProps>
              </a:ext>
            </a:extLst>
          </a:blip>
          <a:srcRect t="37617" r="70159"/>
          <a:stretch/>
        </p:blipFill>
        <p:spPr>
          <a:xfrm rot="5400000" flipH="1">
            <a:off x="466830" y="3723772"/>
            <a:ext cx="450242" cy="627092"/>
          </a:xfrm>
          <a:prstGeom prst="rect">
            <a:avLst/>
          </a:prstGeom>
        </p:spPr>
      </p:pic>
    </p:spTree>
    <p:extLst>
      <p:ext uri="{BB962C8B-B14F-4D97-AF65-F5344CB8AC3E}">
        <p14:creationId xmlns:p14="http://schemas.microsoft.com/office/powerpoint/2010/main" val="379803552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消除連線</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&amp;</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計分遊戲加速</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7" name="矩形 16">
            <a:extLst>
              <a:ext uri="{FF2B5EF4-FFF2-40B4-BE49-F238E27FC236}">
                <a16:creationId xmlns:a16="http://schemas.microsoft.com/office/drawing/2014/main" id="{4BA2887E-9270-43A5-90AC-9603EFFF7A8D}"/>
              </a:ext>
            </a:extLst>
          </p:cNvPr>
          <p:cNvSpPr/>
          <p:nvPr/>
        </p:nvSpPr>
        <p:spPr>
          <a:xfrm>
            <a:off x="4715259" y="989475"/>
            <a:ext cx="2828554" cy="461665"/>
          </a:xfrm>
          <a:prstGeom prst="rect">
            <a:avLst/>
          </a:prstGeom>
          <a:solidFill>
            <a:schemeClr val="bg1">
              <a:lumMod val="50000"/>
            </a:schemeClr>
          </a:solidFill>
        </p:spPr>
        <p:txBody>
          <a:bodyPr wrap="square">
            <a:spAutoFit/>
          </a:bodyPr>
          <a:lstStyle/>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若是方塊在底部，得要檢查是不是可以消掉連線，以及連線要消掉多少行</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 name="圖片 2">
            <a:extLst>
              <a:ext uri="{FF2B5EF4-FFF2-40B4-BE49-F238E27FC236}">
                <a16:creationId xmlns:a16="http://schemas.microsoft.com/office/drawing/2014/main" id="{7280C767-95DC-4026-858D-B7F449575EC7}"/>
              </a:ext>
            </a:extLst>
          </p:cNvPr>
          <p:cNvPicPr>
            <a:picLocks noChangeAspect="1"/>
          </p:cNvPicPr>
          <p:nvPr/>
        </p:nvPicPr>
        <p:blipFill>
          <a:blip r:embed="rId3"/>
          <a:stretch>
            <a:fillRect/>
          </a:stretch>
        </p:blipFill>
        <p:spPr>
          <a:xfrm>
            <a:off x="4715259" y="1444062"/>
            <a:ext cx="2828554" cy="2210197"/>
          </a:xfrm>
          <a:prstGeom prst="rect">
            <a:avLst/>
          </a:prstGeom>
        </p:spPr>
      </p:pic>
      <p:pic>
        <p:nvPicPr>
          <p:cNvPr id="4" name="圖片 3">
            <a:extLst>
              <a:ext uri="{FF2B5EF4-FFF2-40B4-BE49-F238E27FC236}">
                <a16:creationId xmlns:a16="http://schemas.microsoft.com/office/drawing/2014/main" id="{1F749E80-B29A-4CC5-B96D-9B0F60A35ECC}"/>
              </a:ext>
            </a:extLst>
          </p:cNvPr>
          <p:cNvPicPr>
            <a:picLocks noChangeAspect="1"/>
          </p:cNvPicPr>
          <p:nvPr/>
        </p:nvPicPr>
        <p:blipFill>
          <a:blip r:embed="rId4"/>
          <a:stretch>
            <a:fillRect/>
          </a:stretch>
        </p:blipFill>
        <p:spPr>
          <a:xfrm>
            <a:off x="986494" y="1451140"/>
            <a:ext cx="3209155" cy="2210197"/>
          </a:xfrm>
          <a:prstGeom prst="rect">
            <a:avLst/>
          </a:prstGeom>
        </p:spPr>
      </p:pic>
      <p:sp>
        <p:nvSpPr>
          <p:cNvPr id="7" name="矩形 6">
            <a:extLst>
              <a:ext uri="{FF2B5EF4-FFF2-40B4-BE49-F238E27FC236}">
                <a16:creationId xmlns:a16="http://schemas.microsoft.com/office/drawing/2014/main" id="{6D2E4DF7-79C0-45F1-B93E-08423741A9CC}"/>
              </a:ext>
            </a:extLst>
          </p:cNvPr>
          <p:cNvSpPr/>
          <p:nvPr/>
        </p:nvSpPr>
        <p:spPr>
          <a:xfrm>
            <a:off x="987146" y="989475"/>
            <a:ext cx="3209155" cy="461665"/>
          </a:xfrm>
          <a:prstGeom prst="rect">
            <a:avLst/>
          </a:prstGeom>
          <a:solidFill>
            <a:schemeClr val="bg1">
              <a:lumMod val="50000"/>
            </a:schemeClr>
          </a:solidFill>
        </p:spPr>
        <p:txBody>
          <a:bodyPr wrap="square">
            <a:spAutoFit/>
          </a:bodyPr>
          <a:lstStyle/>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若是沒發生碰撞，或是發生了碰撞，但方塊位置不在底部，代表方塊沒到底部</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2" name="圖片 1">
            <a:extLst>
              <a:ext uri="{FF2B5EF4-FFF2-40B4-BE49-F238E27FC236}">
                <a16:creationId xmlns:a16="http://schemas.microsoft.com/office/drawing/2014/main" id="{68CCC62C-588E-45AC-8B79-3A10376DF534}"/>
              </a:ext>
            </a:extLst>
          </p:cNvPr>
          <p:cNvPicPr>
            <a:picLocks noChangeAspect="1"/>
          </p:cNvPicPr>
          <p:nvPr/>
        </p:nvPicPr>
        <p:blipFill>
          <a:blip r:embed="rId5"/>
          <a:stretch>
            <a:fillRect/>
          </a:stretch>
        </p:blipFill>
        <p:spPr>
          <a:xfrm>
            <a:off x="986494" y="3690246"/>
            <a:ext cx="3209155" cy="1170148"/>
          </a:xfrm>
          <a:prstGeom prst="rect">
            <a:avLst/>
          </a:prstGeom>
        </p:spPr>
      </p:pic>
      <p:sp>
        <p:nvSpPr>
          <p:cNvPr id="12" name="矩形 11">
            <a:extLst>
              <a:ext uri="{FF2B5EF4-FFF2-40B4-BE49-F238E27FC236}">
                <a16:creationId xmlns:a16="http://schemas.microsoft.com/office/drawing/2014/main" id="{1EE2CEFD-7278-42D2-B74E-75540BBAAE7D}"/>
              </a:ext>
            </a:extLst>
          </p:cNvPr>
          <p:cNvSpPr/>
          <p:nvPr/>
        </p:nvSpPr>
        <p:spPr>
          <a:xfrm>
            <a:off x="4715259" y="3775555"/>
            <a:ext cx="2828554" cy="461665"/>
          </a:xfrm>
          <a:prstGeom prst="rect">
            <a:avLst/>
          </a:prstGeom>
          <a:solidFill>
            <a:schemeClr val="bg1">
              <a:lumMod val="50000"/>
            </a:schemeClr>
          </a:solidFill>
        </p:spPr>
        <p:txBody>
          <a:bodyPr wrap="square">
            <a:spAutoFit/>
          </a:bodyPr>
          <a:lstStyle/>
          <a:p>
            <a:r>
              <a:rPr lang="zh-TW" altLang="en-US"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成功消除行數的話，分數越高，遊戲速度就會越快</a:t>
            </a:r>
            <a:endParaRPr lang="en-US" altLang="zh-TW" sz="12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13" name="圖片 12">
            <a:extLst>
              <a:ext uri="{FF2B5EF4-FFF2-40B4-BE49-F238E27FC236}">
                <a16:creationId xmlns:a16="http://schemas.microsoft.com/office/drawing/2014/main" id="{8C378382-7BF2-4108-B4AC-38D2903DD166}"/>
              </a:ext>
            </a:extLst>
          </p:cNvPr>
          <p:cNvPicPr>
            <a:picLocks noChangeAspect="1"/>
          </p:cNvPicPr>
          <p:nvPr/>
        </p:nvPicPr>
        <p:blipFill rotWithShape="1">
          <a:blip r:embed="rId6">
            <a:duotone>
              <a:prstClr val="black"/>
              <a:schemeClr val="accent1">
                <a:tint val="45000"/>
                <a:satMod val="400000"/>
              </a:schemeClr>
            </a:duotone>
          </a:blip>
          <a:srcRect l="59399" t="53377"/>
          <a:stretch/>
        </p:blipFill>
        <p:spPr>
          <a:xfrm>
            <a:off x="7384578" y="784520"/>
            <a:ext cx="535777" cy="409909"/>
          </a:xfrm>
          <a:prstGeom prst="rect">
            <a:avLst/>
          </a:prstGeom>
        </p:spPr>
      </p:pic>
      <p:pic>
        <p:nvPicPr>
          <p:cNvPr id="14" name="圖片 13">
            <a:extLst>
              <a:ext uri="{FF2B5EF4-FFF2-40B4-BE49-F238E27FC236}">
                <a16:creationId xmlns:a16="http://schemas.microsoft.com/office/drawing/2014/main" id="{3BF435E7-E24F-43C2-A1FD-D7F753C8AA1A}"/>
              </a:ext>
            </a:extLst>
          </p:cNvPr>
          <p:cNvPicPr>
            <a:picLocks noChangeAspect="1"/>
          </p:cNvPicPr>
          <p:nvPr/>
        </p:nvPicPr>
        <p:blipFill rotWithShape="1">
          <a:blip r:embed="rId6">
            <a:duotone>
              <a:prstClr val="black"/>
              <a:schemeClr val="accent1">
                <a:tint val="45000"/>
                <a:satMod val="400000"/>
              </a:schemeClr>
            </a:duotone>
          </a:blip>
          <a:srcRect l="29130" t="38210" r="41029" b="4254"/>
          <a:stretch/>
        </p:blipFill>
        <p:spPr>
          <a:xfrm rot="16200000">
            <a:off x="7420804" y="3978019"/>
            <a:ext cx="403558" cy="518401"/>
          </a:xfrm>
          <a:prstGeom prst="rect">
            <a:avLst/>
          </a:prstGeom>
        </p:spPr>
      </p:pic>
    </p:spTree>
    <p:extLst>
      <p:ext uri="{BB962C8B-B14F-4D97-AF65-F5344CB8AC3E}">
        <p14:creationId xmlns:p14="http://schemas.microsoft.com/office/powerpoint/2010/main" val="16225073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596900" y="1496400"/>
            <a:ext cx="789305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使用基因演算法</a:t>
            </a:r>
            <a:b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rPr>
              <a:t>打造</a:t>
            </a:r>
            <a:r>
              <a:rPr lang="en-US" altLang="zh-TW"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rPr>
              <a:t>TETRIS</a:t>
            </a:r>
            <a:r>
              <a:rPr lang="zh-TW" altLang="en-US" dirty="0"/>
              <a:t> </a:t>
            </a:r>
            <a:r>
              <a:rPr lang="en-US" altLang="zh-TW"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rPr>
              <a:t>AI</a:t>
            </a:r>
            <a:endParaRPr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extLst>
      <p:ext uri="{BB962C8B-B14F-4D97-AF65-F5344CB8AC3E}">
        <p14:creationId xmlns:p14="http://schemas.microsoft.com/office/powerpoint/2010/main" val="2889728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85276"/>
          </a:xfrm>
          <a:prstGeom prst="rect">
            <a:avLst/>
          </a:prstGeom>
        </p:spPr>
        <p:txBody>
          <a:bodyPr spcFirstLastPara="1" wrap="square" lIns="91425" tIns="91425" rIns="91425" bIns="91425" anchor="b" anchorCtr="0">
            <a:noAutofit/>
          </a:bodyPr>
          <a:lstStyle/>
          <a:p>
            <a:pPr lvl="0"/>
            <a:r>
              <a:rPr lang="zh-TW" altLang="en-US" dirty="0">
                <a:solidFill>
                  <a:srgbClr val="FF8800"/>
                </a:solidFill>
                <a:latin typeface="台灣金萱體" panose="02020500000000000000" pitchFamily="18" charset="-120"/>
                <a:ea typeface="台灣金萱體" panose="02020500000000000000" pitchFamily="18" charset="-120"/>
                <a:cs typeface="台灣金萱體" panose="02020500000000000000" pitchFamily="18" charset="-120"/>
              </a:rPr>
              <a:t>概念</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我們如何使用</a:t>
            </a:r>
            <a:r>
              <a:rPr lang="en-US" altLang="zh-TW" dirty="0"/>
              <a:t>GA</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訓練</a:t>
            </a:r>
            <a:r>
              <a:rPr lang="en-US" altLang="zh-TW" dirty="0"/>
              <a:t>TETRIS AI</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grpSp>
        <p:nvGrpSpPr>
          <p:cNvPr id="7" name="Google Shape;8534;p54">
            <a:extLst>
              <a:ext uri="{FF2B5EF4-FFF2-40B4-BE49-F238E27FC236}">
                <a16:creationId xmlns:a16="http://schemas.microsoft.com/office/drawing/2014/main" id="{1462BC4C-1733-43F6-9DD9-D5C4AC29D3C5}"/>
              </a:ext>
            </a:extLst>
          </p:cNvPr>
          <p:cNvGrpSpPr/>
          <p:nvPr/>
        </p:nvGrpSpPr>
        <p:grpSpPr>
          <a:xfrm>
            <a:off x="85725" y="819150"/>
            <a:ext cx="8972550" cy="3657599"/>
            <a:chOff x="6796238" y="3158297"/>
            <a:chExt cx="1630319" cy="677257"/>
          </a:xfrm>
          <a:solidFill>
            <a:schemeClr val="bg2">
              <a:lumMod val="25000"/>
              <a:lumOff val="75000"/>
            </a:schemeClr>
          </a:solidFill>
        </p:grpSpPr>
        <p:cxnSp>
          <p:nvCxnSpPr>
            <p:cNvPr id="8" name="Google Shape;8535;p54">
              <a:extLst>
                <a:ext uri="{FF2B5EF4-FFF2-40B4-BE49-F238E27FC236}">
                  <a16:creationId xmlns:a16="http://schemas.microsoft.com/office/drawing/2014/main" id="{A74FD2A2-33A7-4B9A-AD2C-A17930FCA427}"/>
                </a:ext>
              </a:extLst>
            </p:cNvPr>
            <p:cNvCxnSpPr/>
            <p:nvPr/>
          </p:nvCxnSpPr>
          <p:spPr>
            <a:xfrm>
              <a:off x="7012244" y="3664854"/>
              <a:ext cx="0" cy="170700"/>
            </a:xfrm>
            <a:prstGeom prst="straightConnector1">
              <a:avLst/>
            </a:prstGeom>
            <a:grpFill/>
            <a:ln w="9525" cap="flat" cmpd="sng">
              <a:solidFill>
                <a:srgbClr val="A5B7C6"/>
              </a:solidFill>
              <a:prstDash val="solid"/>
              <a:round/>
              <a:headEnd type="none" w="med" len="med"/>
              <a:tailEnd type="diamond" w="med" len="med"/>
            </a:ln>
          </p:spPr>
        </p:cxnSp>
        <p:cxnSp>
          <p:nvCxnSpPr>
            <p:cNvPr id="9" name="Google Shape;8536;p54">
              <a:extLst>
                <a:ext uri="{FF2B5EF4-FFF2-40B4-BE49-F238E27FC236}">
                  <a16:creationId xmlns:a16="http://schemas.microsoft.com/office/drawing/2014/main" id="{2037C2DC-F72B-4102-92F7-1A824BEC388E}"/>
                </a:ext>
              </a:extLst>
            </p:cNvPr>
            <p:cNvCxnSpPr/>
            <p:nvPr/>
          </p:nvCxnSpPr>
          <p:spPr>
            <a:xfrm>
              <a:off x="7810957" y="3664854"/>
              <a:ext cx="0" cy="170700"/>
            </a:xfrm>
            <a:prstGeom prst="straightConnector1">
              <a:avLst/>
            </a:prstGeom>
            <a:grpFill/>
            <a:ln w="9525" cap="flat" cmpd="sng">
              <a:solidFill>
                <a:srgbClr val="A5B7C6"/>
              </a:solidFill>
              <a:prstDash val="solid"/>
              <a:round/>
              <a:headEnd type="none" w="med" len="med"/>
              <a:tailEnd type="diamond" w="med" len="med"/>
            </a:ln>
          </p:spPr>
        </p:cxnSp>
        <p:cxnSp>
          <p:nvCxnSpPr>
            <p:cNvPr id="10" name="Google Shape;8537;p54">
              <a:extLst>
                <a:ext uri="{FF2B5EF4-FFF2-40B4-BE49-F238E27FC236}">
                  <a16:creationId xmlns:a16="http://schemas.microsoft.com/office/drawing/2014/main" id="{319960CB-D429-41E3-82F1-14253DC76976}"/>
                </a:ext>
              </a:extLst>
            </p:cNvPr>
            <p:cNvCxnSpPr/>
            <p:nvPr/>
          </p:nvCxnSpPr>
          <p:spPr>
            <a:xfrm rot="10800000">
              <a:off x="8196652" y="3170826"/>
              <a:ext cx="0" cy="169800"/>
            </a:xfrm>
            <a:prstGeom prst="straightConnector1">
              <a:avLst/>
            </a:prstGeom>
            <a:grpFill/>
            <a:ln w="9525" cap="flat" cmpd="sng">
              <a:solidFill>
                <a:srgbClr val="A5B7C6"/>
              </a:solidFill>
              <a:prstDash val="solid"/>
              <a:round/>
              <a:headEnd type="none" w="med" len="med"/>
              <a:tailEnd type="diamond" w="med" len="med"/>
            </a:ln>
          </p:spPr>
        </p:cxnSp>
        <p:cxnSp>
          <p:nvCxnSpPr>
            <p:cNvPr id="11" name="Google Shape;8538;p54">
              <a:extLst>
                <a:ext uri="{FF2B5EF4-FFF2-40B4-BE49-F238E27FC236}">
                  <a16:creationId xmlns:a16="http://schemas.microsoft.com/office/drawing/2014/main" id="{7F0C7AAF-0E1B-43E5-B14A-5A517D95D73F}"/>
                </a:ext>
              </a:extLst>
            </p:cNvPr>
            <p:cNvCxnSpPr/>
            <p:nvPr/>
          </p:nvCxnSpPr>
          <p:spPr>
            <a:xfrm rot="10800000">
              <a:off x="7411601" y="3158297"/>
              <a:ext cx="0" cy="170700"/>
            </a:xfrm>
            <a:prstGeom prst="straightConnector1">
              <a:avLst/>
            </a:prstGeom>
            <a:grpFill/>
            <a:ln w="9525" cap="flat" cmpd="sng">
              <a:solidFill>
                <a:srgbClr val="A5B7C6"/>
              </a:solidFill>
              <a:prstDash val="solid"/>
              <a:round/>
              <a:headEnd type="none" w="med" len="med"/>
              <a:tailEnd type="diamond" w="med" len="med"/>
            </a:ln>
          </p:spPr>
        </p:cxnSp>
        <p:grpSp>
          <p:nvGrpSpPr>
            <p:cNvPr id="12" name="Google Shape;8539;p54">
              <a:extLst>
                <a:ext uri="{FF2B5EF4-FFF2-40B4-BE49-F238E27FC236}">
                  <a16:creationId xmlns:a16="http://schemas.microsoft.com/office/drawing/2014/main" id="{00262C01-D7DE-4AA2-A29B-85AAAB11CAC4}"/>
                </a:ext>
              </a:extLst>
            </p:cNvPr>
            <p:cNvGrpSpPr/>
            <p:nvPr/>
          </p:nvGrpSpPr>
          <p:grpSpPr>
            <a:xfrm>
              <a:off x="6796238" y="3311904"/>
              <a:ext cx="1630319" cy="377697"/>
              <a:chOff x="6796238" y="3311904"/>
              <a:chExt cx="1630319" cy="377697"/>
            </a:xfrm>
            <a:grpFill/>
          </p:grpSpPr>
          <p:sp>
            <p:nvSpPr>
              <p:cNvPr id="13" name="Google Shape;8540;p54">
                <a:extLst>
                  <a:ext uri="{FF2B5EF4-FFF2-40B4-BE49-F238E27FC236}">
                    <a16:creationId xmlns:a16="http://schemas.microsoft.com/office/drawing/2014/main" id="{E320DDC6-B76B-453F-948E-AB8952092E24}"/>
                  </a:ext>
                </a:extLst>
              </p:cNvPr>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41;p54">
                <a:extLst>
                  <a:ext uri="{FF2B5EF4-FFF2-40B4-BE49-F238E27FC236}">
                    <a16:creationId xmlns:a16="http://schemas.microsoft.com/office/drawing/2014/main" id="{D05EA2B5-6416-4608-AD98-A32A350B12B5}"/>
                  </a:ext>
                </a:extLst>
              </p:cNvPr>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42;p54">
                <a:extLst>
                  <a:ext uri="{FF2B5EF4-FFF2-40B4-BE49-F238E27FC236}">
                    <a16:creationId xmlns:a16="http://schemas.microsoft.com/office/drawing/2014/main" id="{F2FDF1B4-ED85-401F-9415-0DA4525FD882}"/>
                  </a:ext>
                </a:extLst>
              </p:cNvPr>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矩形 1">
            <a:extLst>
              <a:ext uri="{FF2B5EF4-FFF2-40B4-BE49-F238E27FC236}">
                <a16:creationId xmlns:a16="http://schemas.microsoft.com/office/drawing/2014/main" id="{DC744385-3CE2-4BA8-BE78-FFEB33CF5DFB}"/>
              </a:ext>
            </a:extLst>
          </p:cNvPr>
          <p:cNvSpPr/>
          <p:nvPr/>
        </p:nvSpPr>
        <p:spPr>
          <a:xfrm>
            <a:off x="545831" y="2077537"/>
            <a:ext cx="1502335" cy="1477328"/>
          </a:xfrm>
          <a:prstGeom prst="rect">
            <a:avLst/>
          </a:prstGeom>
        </p:spPr>
        <p:txBody>
          <a:bodyPr wrap="none">
            <a:spAutoFit/>
          </a:bodyPr>
          <a:lstStyle/>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將版面好壞</a:t>
            </a:r>
            <a:endPar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的各種</a:t>
            </a:r>
            <a:r>
              <a:rPr lang="zh-TW" altLang="en-US"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rPr>
              <a:t>評估法</a:t>
            </a:r>
            <a:endParaRPr lang="en-US" altLang="zh-TW"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以</a:t>
            </a:r>
            <a:r>
              <a:rPr lang="zh-TW" altLang="en-US"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rPr>
              <a:t>編碼</a:t>
            </a: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的方式</a:t>
            </a:r>
            <a:endPar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告訴</a:t>
            </a:r>
            <a:r>
              <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AI</a:t>
            </a:r>
            <a:br>
              <a:rPr lang="en-US" altLang="zh-TW" sz="1800"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br>
            <a:endParaRPr lang="zh-TW" altLang="en-US" sz="1800" dirty="0">
              <a:solidFill>
                <a:schemeClr val="accent6">
                  <a:lumMod val="40000"/>
                  <a:lumOff val="60000"/>
                </a:schemeClr>
              </a:solidFill>
            </a:endParaRPr>
          </a:p>
        </p:txBody>
      </p:sp>
      <p:sp>
        <p:nvSpPr>
          <p:cNvPr id="18" name="矩形 17">
            <a:extLst>
              <a:ext uri="{FF2B5EF4-FFF2-40B4-BE49-F238E27FC236}">
                <a16:creationId xmlns:a16="http://schemas.microsoft.com/office/drawing/2014/main" id="{DE6B60F3-5E66-4311-8C6E-ECD5AC231ED0}"/>
              </a:ext>
            </a:extLst>
          </p:cNvPr>
          <p:cNvSpPr/>
          <p:nvPr/>
        </p:nvSpPr>
        <p:spPr>
          <a:xfrm>
            <a:off x="2722173" y="2077537"/>
            <a:ext cx="1502334" cy="1477328"/>
          </a:xfrm>
          <a:prstGeom prst="rect">
            <a:avLst/>
          </a:prstGeom>
        </p:spPr>
        <p:txBody>
          <a:bodyPr wrap="none">
            <a:spAutoFit/>
          </a:bodyPr>
          <a:lstStyle/>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利用</a:t>
            </a:r>
            <a:endPar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rPr>
              <a:t>基因演算法</a:t>
            </a:r>
            <a:endParaRPr lang="en-US" altLang="zh-TW"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找出適合這些</a:t>
            </a:r>
            <a:endPar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rPr>
              <a:t>評分法的權重</a:t>
            </a:r>
            <a:br>
              <a:rPr lang="en-US" altLang="zh-TW" sz="1800"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br>
            <a:endParaRPr lang="zh-TW" altLang="en-US" sz="1800" dirty="0">
              <a:solidFill>
                <a:schemeClr val="accent6">
                  <a:lumMod val="60000"/>
                  <a:lumOff val="40000"/>
                </a:schemeClr>
              </a:solidFill>
            </a:endParaRPr>
          </a:p>
        </p:txBody>
      </p:sp>
      <p:sp>
        <p:nvSpPr>
          <p:cNvPr id="19" name="矩形 18">
            <a:extLst>
              <a:ext uri="{FF2B5EF4-FFF2-40B4-BE49-F238E27FC236}">
                <a16:creationId xmlns:a16="http://schemas.microsoft.com/office/drawing/2014/main" id="{15C6379B-8F24-4EE5-A0EE-563171A5D4AD}"/>
              </a:ext>
            </a:extLst>
          </p:cNvPr>
          <p:cNvSpPr/>
          <p:nvPr/>
        </p:nvSpPr>
        <p:spPr>
          <a:xfrm>
            <a:off x="4937805" y="1947975"/>
            <a:ext cx="1502334" cy="1754326"/>
          </a:xfrm>
          <a:prstGeom prst="rect">
            <a:avLst/>
          </a:prstGeom>
        </p:spPr>
        <p:txBody>
          <a:bodyPr wrap="none">
            <a:spAutoFit/>
          </a:bodyPr>
          <a:lstStyle/>
          <a:p>
            <a:pPr algn="ctr"/>
            <a:r>
              <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使用該權重</a:t>
            </a:r>
            <a:endPar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乘上評分方式</a:t>
            </a:r>
            <a:endPar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玩一場遊戲</a:t>
            </a:r>
            <a:endPar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最後</a:t>
            </a:r>
            <a:r>
              <a:rPr lang="zh-TW" altLang="en-US"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rPr>
              <a:t>返回總分</a:t>
            </a:r>
            <a:endParaRPr lang="en-US" altLang="zh-TW"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rPr>
              <a:t>作為適應度</a:t>
            </a:r>
            <a:br>
              <a:rPr lang="en-US" altLang="zh-TW"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rPr>
            </a:br>
            <a:endParaRPr lang="zh-TW" altLang="en-US" sz="1800" dirty="0">
              <a:solidFill>
                <a:srgbClr val="00B0F0"/>
              </a:solidFill>
            </a:endParaRPr>
          </a:p>
        </p:txBody>
      </p:sp>
      <p:sp>
        <p:nvSpPr>
          <p:cNvPr id="21" name="矩形 20">
            <a:extLst>
              <a:ext uri="{FF2B5EF4-FFF2-40B4-BE49-F238E27FC236}">
                <a16:creationId xmlns:a16="http://schemas.microsoft.com/office/drawing/2014/main" id="{1B77220C-3C5F-447E-B1A2-E438E2A76025}"/>
              </a:ext>
            </a:extLst>
          </p:cNvPr>
          <p:cNvSpPr/>
          <p:nvPr/>
        </p:nvSpPr>
        <p:spPr>
          <a:xfrm>
            <a:off x="7136618" y="2007511"/>
            <a:ext cx="1502334" cy="1754326"/>
          </a:xfrm>
          <a:prstGeom prst="rect">
            <a:avLst/>
          </a:prstGeom>
        </p:spPr>
        <p:txBody>
          <a:bodyPr wrap="none">
            <a:spAutoFit/>
          </a:bodyPr>
          <a:lstStyle/>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基因演算法</a:t>
            </a:r>
            <a:endPar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將這些</a:t>
            </a:r>
            <a:endPar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評分法的</a:t>
            </a:r>
            <a:r>
              <a:rPr lang="zh-TW" altLang="en-US" sz="1800" dirty="0">
                <a:solidFill>
                  <a:schemeClr val="tx1">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權重</a:t>
            </a:r>
            <a:endParaRPr lang="en-US" altLang="zh-TW" sz="1800" dirty="0">
              <a:solidFill>
                <a:schemeClr val="tx1">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做出</a:t>
            </a:r>
            <a:r>
              <a:rPr lang="zh-TW" altLang="en-US"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rPr>
              <a:t>優劣選擇</a:t>
            </a:r>
            <a:endParaRPr lang="en-US" altLang="zh-TW"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1800" dirty="0">
                <a:solidFill>
                  <a:srgbClr val="00B0F0"/>
                </a:solidFill>
                <a:latin typeface="台灣金萱體" panose="02020500000000000000" pitchFamily="18" charset="-120"/>
                <a:ea typeface="台灣金萱體" panose="02020500000000000000" pitchFamily="18" charset="-120"/>
                <a:cs typeface="台灣金萱體" panose="02020500000000000000" pitchFamily="18" charset="-120"/>
              </a:rPr>
              <a:t>優化權重</a:t>
            </a:r>
            <a:br>
              <a:rPr lang="en-US" altLang="zh-TW" sz="1800" dirty="0">
                <a:solidFill>
                  <a:srgbClr val="FF8800"/>
                </a:solidFill>
                <a:latin typeface="台灣金萱體" panose="02020500000000000000" pitchFamily="18" charset="-120"/>
                <a:ea typeface="台灣金萱體" panose="02020500000000000000" pitchFamily="18" charset="-120"/>
                <a:cs typeface="台灣金萱體" panose="02020500000000000000" pitchFamily="18" charset="-120"/>
              </a:rPr>
            </a:br>
            <a:endParaRPr lang="zh-TW" altLang="en-US" sz="1800" dirty="0">
              <a:solidFill>
                <a:srgbClr val="FF8800"/>
              </a:solidFill>
            </a:endParaRPr>
          </a:p>
        </p:txBody>
      </p:sp>
    </p:spTree>
    <p:extLst>
      <p:ext uri="{BB962C8B-B14F-4D97-AF65-F5344CB8AC3E}">
        <p14:creationId xmlns:p14="http://schemas.microsoft.com/office/powerpoint/2010/main" val="412598663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28" name="矩形: 圓角 27">
            <a:extLst>
              <a:ext uri="{FF2B5EF4-FFF2-40B4-BE49-F238E27FC236}">
                <a16:creationId xmlns:a16="http://schemas.microsoft.com/office/drawing/2014/main" id="{35A3124A-1A82-4E32-AA96-E1BF3D38B068}"/>
              </a:ext>
            </a:extLst>
          </p:cNvPr>
          <p:cNvSpPr/>
          <p:nvPr/>
        </p:nvSpPr>
        <p:spPr>
          <a:xfrm>
            <a:off x="304799" y="1314659"/>
            <a:ext cx="1909141" cy="2737075"/>
          </a:xfrm>
          <a:prstGeom prst="roundRect">
            <a:avLst/>
          </a:prstGeom>
          <a:solidFill>
            <a:schemeClr val="accent6">
              <a:lumMod val="50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2000" dirty="0">
                <a:latin typeface="台灣金萱體" panose="02020500000000000000" pitchFamily="18" charset="-120"/>
                <a:ea typeface="台灣金萱體" panose="02020500000000000000" pitchFamily="18" charset="-120"/>
                <a:cs typeface="台灣金萱體" panose="02020500000000000000" pitchFamily="18" charset="-120"/>
              </a:rPr>
              <a:t>基因編碼方式</a:t>
            </a:r>
          </a:p>
        </p:txBody>
      </p:sp>
      <p:sp>
        <p:nvSpPr>
          <p:cNvPr id="25" name="矩形: 圓角 24">
            <a:extLst>
              <a:ext uri="{FF2B5EF4-FFF2-40B4-BE49-F238E27FC236}">
                <a16:creationId xmlns:a16="http://schemas.microsoft.com/office/drawing/2014/main" id="{F1083DFA-26F9-4664-BFBC-D225B8E910DB}"/>
              </a:ext>
            </a:extLst>
          </p:cNvPr>
          <p:cNvSpPr/>
          <p:nvPr/>
        </p:nvSpPr>
        <p:spPr>
          <a:xfrm>
            <a:off x="2525825" y="1314659"/>
            <a:ext cx="1909141" cy="2737075"/>
          </a:xfrm>
          <a:prstGeom prst="roundRect">
            <a:avLst/>
          </a:prstGeom>
          <a:solidFill>
            <a:srgbClr val="FF8800">
              <a:alpha val="88000"/>
            </a:srgb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2000"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sz="2000"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流程與講解</a:t>
            </a:r>
          </a:p>
        </p:txBody>
      </p:sp>
      <p:sp>
        <p:nvSpPr>
          <p:cNvPr id="26" name="矩形: 圓角 25">
            <a:extLst>
              <a:ext uri="{FF2B5EF4-FFF2-40B4-BE49-F238E27FC236}">
                <a16:creationId xmlns:a16="http://schemas.microsoft.com/office/drawing/2014/main" id="{58F53784-3451-43B7-A054-9EA1A4BD41FF}"/>
              </a:ext>
            </a:extLst>
          </p:cNvPr>
          <p:cNvSpPr/>
          <p:nvPr/>
        </p:nvSpPr>
        <p:spPr>
          <a:xfrm>
            <a:off x="4755318" y="1297178"/>
            <a:ext cx="1909141" cy="2772038"/>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20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sz="20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抽象化結論</a:t>
            </a:r>
            <a:endParaRPr lang="en-US" altLang="zh-TW" sz="20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27" name="矩形: 圓角 26">
            <a:extLst>
              <a:ext uri="{FF2B5EF4-FFF2-40B4-BE49-F238E27FC236}">
                <a16:creationId xmlns:a16="http://schemas.microsoft.com/office/drawing/2014/main" id="{D2DA4472-A9EB-469C-B88E-319C0BC0F08E}"/>
              </a:ext>
            </a:extLst>
          </p:cNvPr>
          <p:cNvSpPr/>
          <p:nvPr/>
        </p:nvSpPr>
        <p:spPr>
          <a:xfrm>
            <a:off x="6976344" y="1279696"/>
            <a:ext cx="1909141" cy="2772038"/>
          </a:xfrm>
          <a:prstGeom prst="roundRect">
            <a:avLst/>
          </a:prstGeom>
          <a:solidFill>
            <a:schemeClr val="bg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2000"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多線程加快</a:t>
            </a:r>
            <a:r>
              <a:rPr lang="en-US" altLang="zh-TW" sz="2000"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GA</a:t>
            </a:r>
          </a:p>
        </p:txBody>
      </p:sp>
      <p:sp>
        <p:nvSpPr>
          <p:cNvPr id="600" name="Google Shape;600;p30"/>
          <p:cNvSpPr txBox="1">
            <a:spLocks noGrp="1"/>
          </p:cNvSpPr>
          <p:nvPr>
            <p:ph type="ctrTitle" idx="8"/>
          </p:nvPr>
        </p:nvSpPr>
        <p:spPr>
          <a:xfrm>
            <a:off x="621630" y="411675"/>
            <a:ext cx="5888700" cy="585276"/>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基因演算法子目錄</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extLst>
      <p:ext uri="{BB962C8B-B14F-4D97-AF65-F5344CB8AC3E}">
        <p14:creationId xmlns:p14="http://schemas.microsoft.com/office/powerpoint/2010/main" val="1674812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 presetClass="entr" presetSubtype="8"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1000" fill="hold"/>
                                        <p:tgtEl>
                                          <p:spTgt spid="26"/>
                                        </p:tgtEl>
                                        <p:attrNameLst>
                                          <p:attrName>ppt_x</p:attrName>
                                        </p:attrNameLst>
                                      </p:cBhvr>
                                      <p:tavLst>
                                        <p:tav tm="0">
                                          <p:val>
                                            <p:strVal val="0-#ppt_w/2"/>
                                          </p:val>
                                        </p:tav>
                                        <p:tav tm="100000">
                                          <p:val>
                                            <p:strVal val="#ppt_x"/>
                                          </p:val>
                                        </p:tav>
                                      </p:tavLst>
                                    </p:anim>
                                    <p:anim calcmode="lin" valueType="num">
                                      <p:cBhvr additive="base">
                                        <p:cTn id="18" dur="10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1250" fill="hold"/>
                                        <p:tgtEl>
                                          <p:spTgt spid="27"/>
                                        </p:tgtEl>
                                        <p:attrNameLst>
                                          <p:attrName>ppt_x</p:attrName>
                                        </p:attrNameLst>
                                      </p:cBhvr>
                                      <p:tavLst>
                                        <p:tav tm="0">
                                          <p:val>
                                            <p:strVal val="0-#ppt_w/2"/>
                                          </p:val>
                                        </p:tav>
                                        <p:tav tm="100000">
                                          <p:val>
                                            <p:strVal val="#ppt_x"/>
                                          </p:val>
                                        </p:tav>
                                      </p:tavLst>
                                    </p:anim>
                                    <p:anim calcmode="lin" valueType="num">
                                      <p:cBhvr additive="base">
                                        <p:cTn id="23" dur="1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526476" y="510164"/>
            <a:ext cx="110837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目錄</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6" name="矩形 5">
            <a:extLst>
              <a:ext uri="{FF2B5EF4-FFF2-40B4-BE49-F238E27FC236}">
                <a16:creationId xmlns:a16="http://schemas.microsoft.com/office/drawing/2014/main" id="{63ACF79A-A3BF-42A4-9CEB-D9E87B73AFDA}"/>
              </a:ext>
            </a:extLst>
          </p:cNvPr>
          <p:cNvSpPr/>
          <p:nvPr/>
        </p:nvSpPr>
        <p:spPr>
          <a:xfrm>
            <a:off x="86736" y="2309594"/>
            <a:ext cx="1548115" cy="830997"/>
          </a:xfrm>
          <a:prstGeom prst="rect">
            <a:avLst/>
          </a:prstGeom>
          <a:solidFill>
            <a:schemeClr val="accent2">
              <a:lumMod val="50000"/>
            </a:schemeClr>
          </a:solidFill>
        </p:spPr>
        <p:txBody>
          <a:bodyPr wrap="square">
            <a:spAutoFit/>
          </a:bodyPr>
          <a:lstStyle/>
          <a:p>
            <a:r>
              <a:rPr lang="zh-TW" altLang="en-US"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用</a:t>
            </a:r>
            <a:r>
              <a:rPr lang="en-US" altLang="zh-TW"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Python</a:t>
            </a:r>
            <a:br>
              <a:rPr lang="en-US" altLang="zh-TW"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實作</a:t>
            </a:r>
            <a:r>
              <a:rPr lang="en-US" altLang="zh-TW"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Tetris</a:t>
            </a:r>
            <a:endParaRPr lang="zh-TW" altLang="en-US" sz="2400" dirty="0">
              <a:solidFill>
                <a:schemeClr val="bg1"/>
              </a:solidFill>
            </a:endParaRPr>
          </a:p>
        </p:txBody>
      </p:sp>
      <p:sp>
        <p:nvSpPr>
          <p:cNvPr id="9" name="矩形 8">
            <a:extLst>
              <a:ext uri="{FF2B5EF4-FFF2-40B4-BE49-F238E27FC236}">
                <a16:creationId xmlns:a16="http://schemas.microsoft.com/office/drawing/2014/main" id="{B21C5B0F-AB2B-474D-8405-6346ABF820CA}"/>
              </a:ext>
            </a:extLst>
          </p:cNvPr>
          <p:cNvSpPr/>
          <p:nvPr/>
        </p:nvSpPr>
        <p:spPr>
          <a:xfrm>
            <a:off x="2096157" y="2309594"/>
            <a:ext cx="1778794" cy="830997"/>
          </a:xfrm>
          <a:prstGeom prst="rect">
            <a:avLst/>
          </a:prstGeom>
          <a:solidFill>
            <a:schemeClr val="bg2">
              <a:lumMod val="75000"/>
              <a:lumOff val="25000"/>
            </a:schemeClr>
          </a:solidFill>
        </p:spPr>
        <p:txBody>
          <a:bodyPr wrap="square">
            <a:spAutoFit/>
          </a:bodyPr>
          <a:lstStyle/>
          <a:p>
            <a:pPr algn="ctr"/>
            <a:r>
              <a:rPr lang="zh-TW" altLang="en-US"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用</a:t>
            </a:r>
            <a:r>
              <a:rPr lang="en-US" altLang="zh-TW"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來創造</a:t>
            </a:r>
            <a:br>
              <a:rPr lang="en-US" altLang="zh-TW"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r>
              <a:rPr lang="en-US" altLang="zh-TW"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Tetris</a:t>
            </a: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 </a:t>
            </a:r>
            <a:r>
              <a:rPr lang="en-US" altLang="zh-TW"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AI</a:t>
            </a:r>
            <a:endParaRPr lang="zh-TW" altLang="en-US" sz="2400" dirty="0">
              <a:solidFill>
                <a:schemeClr val="bg1"/>
              </a:solidFill>
            </a:endParaRPr>
          </a:p>
        </p:txBody>
      </p:sp>
      <p:sp>
        <p:nvSpPr>
          <p:cNvPr id="11" name="矩形 10">
            <a:extLst>
              <a:ext uri="{FF2B5EF4-FFF2-40B4-BE49-F238E27FC236}">
                <a16:creationId xmlns:a16="http://schemas.microsoft.com/office/drawing/2014/main" id="{1CDC5D51-FB1B-48B3-83AC-E8CD86EEAB14}"/>
              </a:ext>
            </a:extLst>
          </p:cNvPr>
          <p:cNvSpPr/>
          <p:nvPr/>
        </p:nvSpPr>
        <p:spPr>
          <a:xfrm>
            <a:off x="4390369" y="2309595"/>
            <a:ext cx="2220638" cy="830997"/>
          </a:xfrm>
          <a:prstGeom prst="rect">
            <a:avLst/>
          </a:prstGeom>
          <a:solidFill>
            <a:schemeClr val="bg2">
              <a:lumMod val="10000"/>
              <a:lumOff val="90000"/>
            </a:schemeClr>
          </a:solidFill>
        </p:spPr>
        <p:txBody>
          <a:bodyPr wrap="square">
            <a:spAutoFit/>
          </a:bodyPr>
          <a:lstStyle/>
          <a:p>
            <a:pPr algn="ctr"/>
            <a:r>
              <a:rPr lang="zh-TW" altLang="en-US"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普通、</a:t>
            </a:r>
            <a:r>
              <a:rPr lang="en-US" altLang="zh-TW"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、訓練</a:t>
            </a:r>
            <a:endParaRPr lang="en-US" altLang="zh-TW"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三種模式</a:t>
            </a:r>
            <a:r>
              <a:rPr lang="en-US" altLang="zh-TW"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DEMO</a:t>
            </a:r>
            <a:endParaRPr lang="zh-TW" altLang="en-US"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2" name="矩形 11">
            <a:extLst>
              <a:ext uri="{FF2B5EF4-FFF2-40B4-BE49-F238E27FC236}">
                <a16:creationId xmlns:a16="http://schemas.microsoft.com/office/drawing/2014/main" id="{166DA553-034D-4992-93E3-F2C4AF80F7BF}"/>
              </a:ext>
            </a:extLst>
          </p:cNvPr>
          <p:cNvSpPr/>
          <p:nvPr/>
        </p:nvSpPr>
        <p:spPr>
          <a:xfrm>
            <a:off x="7072313" y="2309594"/>
            <a:ext cx="1911058" cy="830997"/>
          </a:xfrm>
          <a:prstGeom prst="rect">
            <a:avLst/>
          </a:prstGeom>
          <a:solidFill>
            <a:schemeClr val="accent6">
              <a:lumMod val="60000"/>
              <a:lumOff val="40000"/>
            </a:schemeClr>
          </a:solidFill>
        </p:spPr>
        <p:txBody>
          <a:bodyPr wrap="square">
            <a:spAutoFit/>
          </a:bodyPr>
          <a:lstStyle/>
          <a:p>
            <a:pPr algn="ctr"/>
            <a:r>
              <a:rPr lang="en-US" altLang="zh-TW"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和其他</a:t>
            </a:r>
            <a:endParaRPr lang="en-US" altLang="zh-TW"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演算法</a:t>
            </a:r>
            <a:r>
              <a:rPr lang="en-US" altLang="zh-TW"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sz="2400" dirty="0">
                <a:solidFill>
                  <a:schemeClr val="bg2"/>
                </a:solidFill>
                <a:latin typeface="台灣金萱體" panose="02020500000000000000" pitchFamily="18" charset="-120"/>
                <a:ea typeface="台灣金萱體" panose="02020500000000000000" pitchFamily="18" charset="-120"/>
                <a:cs typeface="台灣金萱體" panose="02020500000000000000" pitchFamily="18" charset="-120"/>
              </a:rPr>
              <a:t>差異</a:t>
            </a:r>
            <a:endParaRPr lang="zh-TW" altLang="en-US" sz="2400" dirty="0">
              <a:solidFill>
                <a:schemeClr val="bg2"/>
              </a:solidFill>
            </a:endParaRPr>
          </a:p>
        </p:txBody>
      </p:sp>
      <p:cxnSp>
        <p:nvCxnSpPr>
          <p:cNvPr id="21" name="接點: 肘形 20">
            <a:extLst>
              <a:ext uri="{FF2B5EF4-FFF2-40B4-BE49-F238E27FC236}">
                <a16:creationId xmlns:a16="http://schemas.microsoft.com/office/drawing/2014/main" id="{F17448EF-B46E-46A9-B1AA-A5179E05739A}"/>
              </a:ext>
            </a:extLst>
          </p:cNvPr>
          <p:cNvCxnSpPr>
            <a:cxnSpLocks/>
            <a:stCxn id="6" idx="0"/>
            <a:endCxn id="9" idx="1"/>
          </p:cNvCxnSpPr>
          <p:nvPr/>
        </p:nvCxnSpPr>
        <p:spPr>
          <a:xfrm rot="16200000" flipH="1">
            <a:off x="1270725" y="1899662"/>
            <a:ext cx="415499" cy="1235363"/>
          </a:xfrm>
          <a:prstGeom prst="bentConnector4">
            <a:avLst>
              <a:gd name="adj1" fmla="val -55018"/>
              <a:gd name="adj2" fmla="val 81329"/>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4" name="接點: 肘形 23">
            <a:extLst>
              <a:ext uri="{FF2B5EF4-FFF2-40B4-BE49-F238E27FC236}">
                <a16:creationId xmlns:a16="http://schemas.microsoft.com/office/drawing/2014/main" id="{2B4C9167-3278-47A0-AA15-8CD160436054}"/>
              </a:ext>
            </a:extLst>
          </p:cNvPr>
          <p:cNvCxnSpPr>
            <a:cxnSpLocks/>
            <a:stCxn id="9" idx="0"/>
            <a:endCxn id="11" idx="1"/>
          </p:cNvCxnSpPr>
          <p:nvPr/>
        </p:nvCxnSpPr>
        <p:spPr>
          <a:xfrm rot="16200000" flipH="1">
            <a:off x="3480211" y="1814937"/>
            <a:ext cx="415500" cy="1404815"/>
          </a:xfrm>
          <a:prstGeom prst="bentConnector4">
            <a:avLst>
              <a:gd name="adj1" fmla="val -55018"/>
              <a:gd name="adj2" fmla="val 81655"/>
            </a:avLst>
          </a:prstGeom>
          <a:ln>
            <a:tailEnd type="triangle"/>
          </a:ln>
        </p:spPr>
        <p:style>
          <a:lnRef idx="2">
            <a:schemeClr val="dk1"/>
          </a:lnRef>
          <a:fillRef idx="0">
            <a:schemeClr val="dk1"/>
          </a:fillRef>
          <a:effectRef idx="1">
            <a:schemeClr val="dk1"/>
          </a:effectRef>
          <a:fontRef idx="minor">
            <a:schemeClr val="tx1"/>
          </a:fontRef>
        </p:style>
      </p:cxnSp>
      <p:cxnSp>
        <p:nvCxnSpPr>
          <p:cNvPr id="41" name="接點: 肘形 40">
            <a:extLst>
              <a:ext uri="{FF2B5EF4-FFF2-40B4-BE49-F238E27FC236}">
                <a16:creationId xmlns:a16="http://schemas.microsoft.com/office/drawing/2014/main" id="{0A37D36A-B9B1-4644-A458-8E73378946C6}"/>
              </a:ext>
            </a:extLst>
          </p:cNvPr>
          <p:cNvCxnSpPr>
            <a:cxnSpLocks/>
            <a:stCxn id="11" idx="0"/>
            <a:endCxn id="12" idx="1"/>
          </p:cNvCxnSpPr>
          <p:nvPr/>
        </p:nvCxnSpPr>
        <p:spPr>
          <a:xfrm rot="16200000" flipH="1">
            <a:off x="6078751" y="1731532"/>
            <a:ext cx="415498" cy="1571625"/>
          </a:xfrm>
          <a:prstGeom prst="bentConnector4">
            <a:avLst>
              <a:gd name="adj1" fmla="val -55018"/>
              <a:gd name="adj2" fmla="val 85324"/>
            </a:avLst>
          </a:prstGeom>
          <a:ln>
            <a:solidFill>
              <a:schemeClr val="accent2">
                <a:lumMod val="20000"/>
                <a:lumOff val="80000"/>
              </a:schemeClr>
            </a:solidFill>
            <a:tailEnd type="triangle"/>
          </a:ln>
        </p:spPr>
        <p:style>
          <a:lnRef idx="2">
            <a:schemeClr val="accent5"/>
          </a:lnRef>
          <a:fillRef idx="0">
            <a:schemeClr val="accent5"/>
          </a:fillRef>
          <a:effectRef idx="1">
            <a:schemeClr val="accent5"/>
          </a:effectRef>
          <a:fontRef idx="minor">
            <a:schemeClr val="tx1"/>
          </a:fontRef>
        </p:style>
      </p:cxnSp>
      <p:pic>
        <p:nvPicPr>
          <p:cNvPr id="451" name="圖片 450">
            <a:extLst>
              <a:ext uri="{FF2B5EF4-FFF2-40B4-BE49-F238E27FC236}">
                <a16:creationId xmlns:a16="http://schemas.microsoft.com/office/drawing/2014/main" id="{47BC3830-A641-4144-AF22-06D3DBC1C1A6}"/>
              </a:ext>
            </a:extLst>
          </p:cNvPr>
          <p:cNvPicPr>
            <a:picLocks noChangeAspect="1"/>
          </p:cNvPicPr>
          <p:nvPr/>
        </p:nvPicPr>
        <p:blipFill>
          <a:blip r:embed="rId3"/>
          <a:stretch>
            <a:fillRect/>
          </a:stretch>
        </p:blipFill>
        <p:spPr>
          <a:xfrm>
            <a:off x="1362208" y="583153"/>
            <a:ext cx="431822" cy="43182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評估方法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6" name="圖片 35">
            <a:extLst>
              <a:ext uri="{FF2B5EF4-FFF2-40B4-BE49-F238E27FC236}">
                <a16:creationId xmlns:a16="http://schemas.microsoft.com/office/drawing/2014/main" id="{67E4ACC1-451A-43B9-BCC6-C482AD578EF1}"/>
              </a:ext>
            </a:extLst>
          </p:cNvPr>
          <p:cNvPicPr>
            <a:picLocks noChangeAspect="1"/>
          </p:cNvPicPr>
          <p:nvPr/>
        </p:nvPicPr>
        <p:blipFill>
          <a:blip r:embed="rId3"/>
          <a:stretch>
            <a:fillRect/>
          </a:stretch>
        </p:blipFill>
        <p:spPr>
          <a:xfrm>
            <a:off x="1813434" y="1252942"/>
            <a:ext cx="1276509" cy="1589499"/>
          </a:xfrm>
          <a:prstGeom prst="rect">
            <a:avLst/>
          </a:prstGeom>
        </p:spPr>
      </p:pic>
      <p:pic>
        <p:nvPicPr>
          <p:cNvPr id="39" name="圖片 38">
            <a:extLst>
              <a:ext uri="{FF2B5EF4-FFF2-40B4-BE49-F238E27FC236}">
                <a16:creationId xmlns:a16="http://schemas.microsoft.com/office/drawing/2014/main" id="{02859BA6-4A83-424B-A2E6-EC664EA50C38}"/>
              </a:ext>
            </a:extLst>
          </p:cNvPr>
          <p:cNvPicPr>
            <a:picLocks noChangeAspect="1"/>
          </p:cNvPicPr>
          <p:nvPr/>
        </p:nvPicPr>
        <p:blipFill>
          <a:blip r:embed="rId4"/>
          <a:stretch>
            <a:fillRect/>
          </a:stretch>
        </p:blipFill>
        <p:spPr>
          <a:xfrm>
            <a:off x="4336039" y="1304743"/>
            <a:ext cx="1043300" cy="1589499"/>
          </a:xfrm>
          <a:prstGeom prst="rect">
            <a:avLst/>
          </a:prstGeom>
        </p:spPr>
      </p:pic>
      <p:pic>
        <p:nvPicPr>
          <p:cNvPr id="41" name="圖片 40">
            <a:extLst>
              <a:ext uri="{FF2B5EF4-FFF2-40B4-BE49-F238E27FC236}">
                <a16:creationId xmlns:a16="http://schemas.microsoft.com/office/drawing/2014/main" id="{921497DA-1079-4D24-8C92-D20BE1431EA4}"/>
              </a:ext>
            </a:extLst>
          </p:cNvPr>
          <p:cNvPicPr>
            <a:picLocks noChangeAspect="1"/>
          </p:cNvPicPr>
          <p:nvPr/>
        </p:nvPicPr>
        <p:blipFill>
          <a:blip r:embed="rId5"/>
          <a:stretch>
            <a:fillRect/>
          </a:stretch>
        </p:blipFill>
        <p:spPr>
          <a:xfrm>
            <a:off x="6452261" y="1303048"/>
            <a:ext cx="1518036" cy="1591194"/>
          </a:xfrm>
          <a:prstGeom prst="rect">
            <a:avLst/>
          </a:prstGeom>
        </p:spPr>
      </p:pic>
      <p:pic>
        <p:nvPicPr>
          <p:cNvPr id="44" name="圖片 43">
            <a:extLst>
              <a:ext uri="{FF2B5EF4-FFF2-40B4-BE49-F238E27FC236}">
                <a16:creationId xmlns:a16="http://schemas.microsoft.com/office/drawing/2014/main" id="{5BADD52E-7F2C-464A-917D-1B66A8FBC6BF}"/>
              </a:ext>
            </a:extLst>
          </p:cNvPr>
          <p:cNvPicPr>
            <a:picLocks noChangeAspect="1"/>
          </p:cNvPicPr>
          <p:nvPr/>
        </p:nvPicPr>
        <p:blipFill>
          <a:blip r:embed="rId6"/>
          <a:stretch>
            <a:fillRect/>
          </a:stretch>
        </p:blipFill>
        <p:spPr>
          <a:xfrm>
            <a:off x="420159" y="2887892"/>
            <a:ext cx="1515854" cy="1595636"/>
          </a:xfrm>
          <a:prstGeom prst="rect">
            <a:avLst/>
          </a:prstGeom>
        </p:spPr>
      </p:pic>
      <p:pic>
        <p:nvPicPr>
          <p:cNvPr id="48" name="圖片 47">
            <a:extLst>
              <a:ext uri="{FF2B5EF4-FFF2-40B4-BE49-F238E27FC236}">
                <a16:creationId xmlns:a16="http://schemas.microsoft.com/office/drawing/2014/main" id="{573A0B9D-F805-4D43-BA92-88D301B8C550}"/>
              </a:ext>
            </a:extLst>
          </p:cNvPr>
          <p:cNvPicPr>
            <a:picLocks noChangeAspect="1"/>
          </p:cNvPicPr>
          <p:nvPr/>
        </p:nvPicPr>
        <p:blipFill>
          <a:blip r:embed="rId7"/>
          <a:stretch>
            <a:fillRect/>
          </a:stretch>
        </p:blipFill>
        <p:spPr>
          <a:xfrm>
            <a:off x="3089943" y="2832659"/>
            <a:ext cx="1276509" cy="1650869"/>
          </a:xfrm>
          <a:prstGeom prst="rect">
            <a:avLst/>
          </a:prstGeom>
        </p:spPr>
      </p:pic>
      <p:pic>
        <p:nvPicPr>
          <p:cNvPr id="50" name="圖片 49">
            <a:extLst>
              <a:ext uri="{FF2B5EF4-FFF2-40B4-BE49-F238E27FC236}">
                <a16:creationId xmlns:a16="http://schemas.microsoft.com/office/drawing/2014/main" id="{4CD54F8D-8051-41E4-909F-204C0A3F2458}"/>
              </a:ext>
            </a:extLst>
          </p:cNvPr>
          <p:cNvPicPr>
            <a:picLocks noChangeAspect="1"/>
          </p:cNvPicPr>
          <p:nvPr/>
        </p:nvPicPr>
        <p:blipFill>
          <a:blip r:embed="rId8"/>
          <a:stretch>
            <a:fillRect/>
          </a:stretch>
        </p:blipFill>
        <p:spPr>
          <a:xfrm>
            <a:off x="5520382" y="3188608"/>
            <a:ext cx="1067849" cy="1294920"/>
          </a:xfrm>
          <a:prstGeom prst="rect">
            <a:avLst/>
          </a:prstGeom>
        </p:spPr>
      </p:pic>
      <p:pic>
        <p:nvPicPr>
          <p:cNvPr id="52" name="圖片 51">
            <a:extLst>
              <a:ext uri="{FF2B5EF4-FFF2-40B4-BE49-F238E27FC236}">
                <a16:creationId xmlns:a16="http://schemas.microsoft.com/office/drawing/2014/main" id="{0385F733-09F1-4FC2-BAA5-C3D4BB93E78D}"/>
              </a:ext>
            </a:extLst>
          </p:cNvPr>
          <p:cNvPicPr>
            <a:picLocks noChangeAspect="1"/>
          </p:cNvPicPr>
          <p:nvPr/>
        </p:nvPicPr>
        <p:blipFill>
          <a:blip r:embed="rId9"/>
          <a:stretch>
            <a:fillRect/>
          </a:stretch>
        </p:blipFill>
        <p:spPr>
          <a:xfrm>
            <a:off x="7834327" y="2642376"/>
            <a:ext cx="816935" cy="1841152"/>
          </a:xfrm>
          <a:prstGeom prst="rect">
            <a:avLst/>
          </a:prstGeom>
        </p:spPr>
      </p:pic>
      <p:sp>
        <p:nvSpPr>
          <p:cNvPr id="2" name="矩形 1">
            <a:extLst>
              <a:ext uri="{FF2B5EF4-FFF2-40B4-BE49-F238E27FC236}">
                <a16:creationId xmlns:a16="http://schemas.microsoft.com/office/drawing/2014/main" id="{2F696692-0266-49AF-8B12-83EB2E1F4165}"/>
              </a:ext>
            </a:extLst>
          </p:cNvPr>
          <p:cNvSpPr/>
          <p:nvPr/>
        </p:nvSpPr>
        <p:spPr>
          <a:xfrm>
            <a:off x="1729268" y="4356412"/>
            <a:ext cx="6256841" cy="461665"/>
          </a:xfrm>
          <a:prstGeom prst="rect">
            <a:avLst/>
          </a:prstGeom>
        </p:spPr>
        <p:txBody>
          <a:bodyPr wrap="none">
            <a:spAutoFit/>
          </a:bodyPr>
          <a:lstStyle/>
          <a:p>
            <a:r>
              <a:rPr lang="zh-TW" altLang="en-US" sz="24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編碼是指權重，一個權重對應一個參數，共</a:t>
            </a:r>
            <a:r>
              <a:rPr lang="en-US" altLang="zh-TW" sz="24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7</a:t>
            </a:r>
            <a:r>
              <a:rPr lang="zh-TW" altLang="en-US" sz="24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組</a:t>
            </a:r>
            <a:endParaRPr lang="zh-TW" altLang="en-US" sz="2400" dirty="0">
              <a:solidFill>
                <a:schemeClr val="bg1">
                  <a:lumMod val="75000"/>
                </a:schemeClr>
              </a:solidFill>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評估風險方法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2" name="圖片 1">
            <a:extLst>
              <a:ext uri="{FF2B5EF4-FFF2-40B4-BE49-F238E27FC236}">
                <a16:creationId xmlns:a16="http://schemas.microsoft.com/office/drawing/2014/main" id="{E4B3017A-B7D1-4139-B31C-C0E5FD050A13}"/>
              </a:ext>
            </a:extLst>
          </p:cNvPr>
          <p:cNvPicPr>
            <a:picLocks noChangeAspect="1"/>
          </p:cNvPicPr>
          <p:nvPr/>
        </p:nvPicPr>
        <p:blipFill>
          <a:blip r:embed="rId3"/>
          <a:stretch>
            <a:fillRect/>
          </a:stretch>
        </p:blipFill>
        <p:spPr>
          <a:xfrm>
            <a:off x="2844800" y="1847983"/>
            <a:ext cx="2611232" cy="1657642"/>
          </a:xfrm>
          <a:prstGeom prst="rect">
            <a:avLst/>
          </a:prstGeom>
        </p:spPr>
      </p:pic>
      <p:sp>
        <p:nvSpPr>
          <p:cNvPr id="7" name="文字方塊 6">
            <a:extLst>
              <a:ext uri="{FF2B5EF4-FFF2-40B4-BE49-F238E27FC236}">
                <a16:creationId xmlns:a16="http://schemas.microsoft.com/office/drawing/2014/main" id="{BB0D4B0B-C3C9-47B7-BEFF-E7B02EE17C23}"/>
              </a:ext>
            </a:extLst>
          </p:cNvPr>
          <p:cNvSpPr txBox="1"/>
          <p:nvPr/>
        </p:nvSpPr>
        <p:spPr>
          <a:xfrm>
            <a:off x="5136714" y="1910030"/>
            <a:ext cx="4240182" cy="1323439"/>
          </a:xfrm>
          <a:prstGeom prst="rect">
            <a:avLst/>
          </a:prstGeom>
          <a:noFill/>
        </p:spPr>
        <p:txBody>
          <a:bodyPr wrap="square" rtlCol="0">
            <a:spAutoFit/>
          </a:bodyPr>
          <a:lstStyle/>
          <a:p>
            <a:pPr algn="ctr"/>
            <a:r>
              <a:rPr lang="zh-TW" altLang="en-US"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這邊的</a:t>
            </a:r>
            <a:r>
              <a:rPr lang="en-US" altLang="zh-TW"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a</a:t>
            </a:r>
            <a:r>
              <a:rPr lang="zh-TW" altLang="en-US"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代表儲存總版面的</a:t>
            </a:r>
            <a:r>
              <a:rPr lang="en-US" altLang="zh-TW"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List</a:t>
            </a:r>
          </a:p>
          <a:p>
            <a:pPr algn="ctr"/>
            <a:r>
              <a:rPr lang="zh-TW" altLang="en-US"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因為高度設定是越高數字越小</a:t>
            </a:r>
            <a:endParaRPr lang="en-US" altLang="zh-TW"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所以抓出數字最小的</a:t>
            </a:r>
            <a:endParaRPr lang="en-US" altLang="zh-TW"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以</a:t>
            </a:r>
            <a:r>
              <a:rPr lang="en-US" altLang="zh-TW"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20</a:t>
            </a:r>
            <a:r>
              <a:rPr lang="zh-TW" altLang="en-US"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減去此數字得出</a:t>
            </a:r>
            <a:r>
              <a:rPr lang="zh-TW" altLang="en-US" sz="2000"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最高高度</a:t>
            </a:r>
          </a:p>
        </p:txBody>
      </p:sp>
      <p:pic>
        <p:nvPicPr>
          <p:cNvPr id="8" name="圖片 7">
            <a:extLst>
              <a:ext uri="{FF2B5EF4-FFF2-40B4-BE49-F238E27FC236}">
                <a16:creationId xmlns:a16="http://schemas.microsoft.com/office/drawing/2014/main" id="{E697B3F8-6D75-4D95-8CD0-BCF483D402CD}"/>
              </a:ext>
            </a:extLst>
          </p:cNvPr>
          <p:cNvPicPr>
            <a:picLocks noChangeAspect="1"/>
          </p:cNvPicPr>
          <p:nvPr/>
        </p:nvPicPr>
        <p:blipFill>
          <a:blip r:embed="rId4"/>
          <a:stretch>
            <a:fillRect/>
          </a:stretch>
        </p:blipFill>
        <p:spPr>
          <a:xfrm>
            <a:off x="288845" y="1266325"/>
            <a:ext cx="2447676" cy="3047826"/>
          </a:xfrm>
          <a:prstGeom prst="rect">
            <a:avLst/>
          </a:prstGeom>
        </p:spPr>
      </p:pic>
    </p:spTree>
    <p:extLst>
      <p:ext uri="{BB962C8B-B14F-4D97-AF65-F5344CB8AC3E}">
        <p14:creationId xmlns:p14="http://schemas.microsoft.com/office/powerpoint/2010/main" val="362794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6" name="圖片 35">
            <a:extLst>
              <a:ext uri="{FF2B5EF4-FFF2-40B4-BE49-F238E27FC236}">
                <a16:creationId xmlns:a16="http://schemas.microsoft.com/office/drawing/2014/main" id="{67E4ACC1-451A-43B9-BCC6-C482AD578EF1}"/>
              </a:ext>
            </a:extLst>
          </p:cNvPr>
          <p:cNvPicPr>
            <a:picLocks noChangeAspect="1"/>
          </p:cNvPicPr>
          <p:nvPr/>
        </p:nvPicPr>
        <p:blipFill>
          <a:blip r:embed="rId3"/>
          <a:stretch>
            <a:fillRect/>
          </a:stretch>
        </p:blipFill>
        <p:spPr>
          <a:xfrm>
            <a:off x="1813434" y="1252942"/>
            <a:ext cx="1276509" cy="1589499"/>
          </a:xfrm>
          <a:prstGeom prst="rect">
            <a:avLst/>
          </a:prstGeom>
        </p:spPr>
      </p:pic>
      <p:pic>
        <p:nvPicPr>
          <p:cNvPr id="39" name="圖片 38">
            <a:extLst>
              <a:ext uri="{FF2B5EF4-FFF2-40B4-BE49-F238E27FC236}">
                <a16:creationId xmlns:a16="http://schemas.microsoft.com/office/drawing/2014/main" id="{02859BA6-4A83-424B-A2E6-EC664EA50C38}"/>
              </a:ext>
            </a:extLst>
          </p:cNvPr>
          <p:cNvPicPr>
            <a:picLocks noChangeAspect="1"/>
          </p:cNvPicPr>
          <p:nvPr/>
        </p:nvPicPr>
        <p:blipFill>
          <a:blip r:embed="rId4"/>
          <a:stretch>
            <a:fillRect/>
          </a:stretch>
        </p:blipFill>
        <p:spPr>
          <a:xfrm>
            <a:off x="4336039" y="1304743"/>
            <a:ext cx="1043300" cy="1589499"/>
          </a:xfrm>
          <a:prstGeom prst="rect">
            <a:avLst/>
          </a:prstGeom>
        </p:spPr>
      </p:pic>
      <p:pic>
        <p:nvPicPr>
          <p:cNvPr id="41" name="圖片 40">
            <a:extLst>
              <a:ext uri="{FF2B5EF4-FFF2-40B4-BE49-F238E27FC236}">
                <a16:creationId xmlns:a16="http://schemas.microsoft.com/office/drawing/2014/main" id="{921497DA-1079-4D24-8C92-D20BE1431EA4}"/>
              </a:ext>
            </a:extLst>
          </p:cNvPr>
          <p:cNvPicPr>
            <a:picLocks noChangeAspect="1"/>
          </p:cNvPicPr>
          <p:nvPr/>
        </p:nvPicPr>
        <p:blipFill>
          <a:blip r:embed="rId5"/>
          <a:stretch>
            <a:fillRect/>
          </a:stretch>
        </p:blipFill>
        <p:spPr>
          <a:xfrm>
            <a:off x="6452261" y="1303048"/>
            <a:ext cx="1518036" cy="1591194"/>
          </a:xfrm>
          <a:prstGeom prst="rect">
            <a:avLst/>
          </a:prstGeom>
        </p:spPr>
      </p:pic>
      <p:pic>
        <p:nvPicPr>
          <p:cNvPr id="44" name="圖片 43">
            <a:extLst>
              <a:ext uri="{FF2B5EF4-FFF2-40B4-BE49-F238E27FC236}">
                <a16:creationId xmlns:a16="http://schemas.microsoft.com/office/drawing/2014/main" id="{5BADD52E-7F2C-464A-917D-1B66A8FBC6BF}"/>
              </a:ext>
            </a:extLst>
          </p:cNvPr>
          <p:cNvPicPr>
            <a:picLocks noChangeAspect="1"/>
          </p:cNvPicPr>
          <p:nvPr/>
        </p:nvPicPr>
        <p:blipFill>
          <a:blip r:embed="rId6"/>
          <a:stretch>
            <a:fillRect/>
          </a:stretch>
        </p:blipFill>
        <p:spPr>
          <a:xfrm>
            <a:off x="420159" y="2887892"/>
            <a:ext cx="1515854" cy="1595636"/>
          </a:xfrm>
          <a:prstGeom prst="rect">
            <a:avLst/>
          </a:prstGeom>
        </p:spPr>
      </p:pic>
      <p:pic>
        <p:nvPicPr>
          <p:cNvPr id="48" name="圖片 47">
            <a:extLst>
              <a:ext uri="{FF2B5EF4-FFF2-40B4-BE49-F238E27FC236}">
                <a16:creationId xmlns:a16="http://schemas.microsoft.com/office/drawing/2014/main" id="{573A0B9D-F805-4D43-BA92-88D301B8C550}"/>
              </a:ext>
            </a:extLst>
          </p:cNvPr>
          <p:cNvPicPr>
            <a:picLocks noChangeAspect="1"/>
          </p:cNvPicPr>
          <p:nvPr/>
        </p:nvPicPr>
        <p:blipFill>
          <a:blip r:embed="rId7"/>
          <a:stretch>
            <a:fillRect/>
          </a:stretch>
        </p:blipFill>
        <p:spPr>
          <a:xfrm>
            <a:off x="3089943" y="2832659"/>
            <a:ext cx="1276509" cy="1650869"/>
          </a:xfrm>
          <a:prstGeom prst="rect">
            <a:avLst/>
          </a:prstGeom>
        </p:spPr>
      </p:pic>
      <p:pic>
        <p:nvPicPr>
          <p:cNvPr id="50" name="圖片 49">
            <a:extLst>
              <a:ext uri="{FF2B5EF4-FFF2-40B4-BE49-F238E27FC236}">
                <a16:creationId xmlns:a16="http://schemas.microsoft.com/office/drawing/2014/main" id="{4CD54F8D-8051-41E4-909F-204C0A3F2458}"/>
              </a:ext>
            </a:extLst>
          </p:cNvPr>
          <p:cNvPicPr>
            <a:picLocks noChangeAspect="1"/>
          </p:cNvPicPr>
          <p:nvPr/>
        </p:nvPicPr>
        <p:blipFill>
          <a:blip r:embed="rId8"/>
          <a:stretch>
            <a:fillRect/>
          </a:stretch>
        </p:blipFill>
        <p:spPr>
          <a:xfrm>
            <a:off x="5520382" y="3188608"/>
            <a:ext cx="1067849" cy="1294920"/>
          </a:xfrm>
          <a:prstGeom prst="rect">
            <a:avLst/>
          </a:prstGeom>
        </p:spPr>
      </p:pic>
      <p:pic>
        <p:nvPicPr>
          <p:cNvPr id="52" name="圖片 51">
            <a:extLst>
              <a:ext uri="{FF2B5EF4-FFF2-40B4-BE49-F238E27FC236}">
                <a16:creationId xmlns:a16="http://schemas.microsoft.com/office/drawing/2014/main" id="{0385F733-09F1-4FC2-BAA5-C3D4BB93E78D}"/>
              </a:ext>
            </a:extLst>
          </p:cNvPr>
          <p:cNvPicPr>
            <a:picLocks noChangeAspect="1"/>
          </p:cNvPicPr>
          <p:nvPr/>
        </p:nvPicPr>
        <p:blipFill>
          <a:blip r:embed="rId9"/>
          <a:stretch>
            <a:fillRect/>
          </a:stretch>
        </p:blipFill>
        <p:spPr>
          <a:xfrm>
            <a:off x="7834327" y="2642376"/>
            <a:ext cx="816935" cy="1841152"/>
          </a:xfrm>
          <a:prstGeom prst="rect">
            <a:avLst/>
          </a:prstGeom>
        </p:spPr>
      </p:pic>
    </p:spTree>
    <p:extLst>
      <p:ext uri="{BB962C8B-B14F-4D97-AF65-F5344CB8AC3E}">
        <p14:creationId xmlns:p14="http://schemas.microsoft.com/office/powerpoint/2010/main" val="2278075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評估風險方法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 name="圖片 2">
            <a:extLst>
              <a:ext uri="{FF2B5EF4-FFF2-40B4-BE49-F238E27FC236}">
                <a16:creationId xmlns:a16="http://schemas.microsoft.com/office/drawing/2014/main" id="{BB5A5E6E-BEBA-41C3-B2E7-6194E0271EF5}"/>
              </a:ext>
            </a:extLst>
          </p:cNvPr>
          <p:cNvPicPr>
            <a:picLocks noChangeAspect="1"/>
          </p:cNvPicPr>
          <p:nvPr/>
        </p:nvPicPr>
        <p:blipFill>
          <a:blip r:embed="rId3"/>
          <a:stretch>
            <a:fillRect/>
          </a:stretch>
        </p:blipFill>
        <p:spPr>
          <a:xfrm>
            <a:off x="2454339" y="2763923"/>
            <a:ext cx="2408045" cy="1461725"/>
          </a:xfrm>
          <a:prstGeom prst="rect">
            <a:avLst/>
          </a:prstGeom>
        </p:spPr>
      </p:pic>
      <p:sp>
        <p:nvSpPr>
          <p:cNvPr id="7" name="文字方塊 6">
            <a:extLst>
              <a:ext uri="{FF2B5EF4-FFF2-40B4-BE49-F238E27FC236}">
                <a16:creationId xmlns:a16="http://schemas.microsoft.com/office/drawing/2014/main" id="{A8C7B771-7B93-444D-B42D-9333F46FF2CD}"/>
              </a:ext>
            </a:extLst>
          </p:cNvPr>
          <p:cNvSpPr txBox="1"/>
          <p:nvPr/>
        </p:nvSpPr>
        <p:spPr>
          <a:xfrm>
            <a:off x="5453101" y="1188773"/>
            <a:ext cx="2640575" cy="707886"/>
          </a:xfrm>
          <a:prstGeom prst="rect">
            <a:avLst/>
          </a:prstGeom>
          <a:noFill/>
        </p:spPr>
        <p:txBody>
          <a:bodyPr wrap="square" rtlCol="0">
            <a:spAutoFit/>
          </a:bodyPr>
          <a:lstStyle/>
          <a:p>
            <a:r>
              <a:rPr lang="zh-TW" altLang="en-US"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上方有方格的空格數量</a:t>
            </a:r>
            <a:br>
              <a:rPr lang="en-US" altLang="zh-TW"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br>
            <a:endParaRPr lang="zh-TW" altLang="en-US" sz="20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4" name="圖片 3">
            <a:extLst>
              <a:ext uri="{FF2B5EF4-FFF2-40B4-BE49-F238E27FC236}">
                <a16:creationId xmlns:a16="http://schemas.microsoft.com/office/drawing/2014/main" id="{4ADF3F30-52D7-444B-962C-6D3D7CC622A5}"/>
              </a:ext>
            </a:extLst>
          </p:cNvPr>
          <p:cNvPicPr>
            <a:picLocks noChangeAspect="1"/>
          </p:cNvPicPr>
          <p:nvPr/>
        </p:nvPicPr>
        <p:blipFill>
          <a:blip r:embed="rId4"/>
          <a:stretch>
            <a:fillRect/>
          </a:stretch>
        </p:blipFill>
        <p:spPr>
          <a:xfrm>
            <a:off x="2454339" y="1188773"/>
            <a:ext cx="2408045" cy="1481874"/>
          </a:xfrm>
          <a:prstGeom prst="rect">
            <a:avLst/>
          </a:prstGeom>
        </p:spPr>
      </p:pic>
      <p:pic>
        <p:nvPicPr>
          <p:cNvPr id="12" name="圖片 11">
            <a:extLst>
              <a:ext uri="{FF2B5EF4-FFF2-40B4-BE49-F238E27FC236}">
                <a16:creationId xmlns:a16="http://schemas.microsoft.com/office/drawing/2014/main" id="{5E612811-85A5-45F2-99CF-F46C88A69D6B}"/>
              </a:ext>
            </a:extLst>
          </p:cNvPr>
          <p:cNvPicPr>
            <a:picLocks noChangeAspect="1"/>
          </p:cNvPicPr>
          <p:nvPr/>
        </p:nvPicPr>
        <p:blipFill>
          <a:blip r:embed="rId5"/>
          <a:stretch>
            <a:fillRect/>
          </a:stretch>
        </p:blipFill>
        <p:spPr>
          <a:xfrm>
            <a:off x="-1" y="1061726"/>
            <a:ext cx="2301939" cy="3507074"/>
          </a:xfrm>
          <a:prstGeom prst="rect">
            <a:avLst/>
          </a:prstGeom>
        </p:spPr>
      </p:pic>
      <p:pic>
        <p:nvPicPr>
          <p:cNvPr id="6" name="圖片 5">
            <a:extLst>
              <a:ext uri="{FF2B5EF4-FFF2-40B4-BE49-F238E27FC236}">
                <a16:creationId xmlns:a16="http://schemas.microsoft.com/office/drawing/2014/main" id="{B95E7A3A-D85B-40CF-80D2-A2C8C19B7D86}"/>
              </a:ext>
            </a:extLst>
          </p:cNvPr>
          <p:cNvPicPr>
            <a:picLocks noChangeAspect="1"/>
          </p:cNvPicPr>
          <p:nvPr/>
        </p:nvPicPr>
        <p:blipFill>
          <a:blip r:embed="rId6"/>
          <a:stretch>
            <a:fillRect/>
          </a:stretch>
        </p:blipFill>
        <p:spPr>
          <a:xfrm>
            <a:off x="5373771" y="1803185"/>
            <a:ext cx="2997354" cy="1670136"/>
          </a:xfrm>
          <a:prstGeom prst="rect">
            <a:avLst/>
          </a:prstGeom>
        </p:spPr>
      </p:pic>
      <p:cxnSp>
        <p:nvCxnSpPr>
          <p:cNvPr id="13" name="直線單箭頭接點 12">
            <a:extLst>
              <a:ext uri="{FF2B5EF4-FFF2-40B4-BE49-F238E27FC236}">
                <a16:creationId xmlns:a16="http://schemas.microsoft.com/office/drawing/2014/main" id="{F13C5D80-4282-4347-BCCF-6A8CA33ABAC6}"/>
              </a:ext>
            </a:extLst>
          </p:cNvPr>
          <p:cNvCxnSpPr>
            <a:cxnSpLocks/>
          </p:cNvCxnSpPr>
          <p:nvPr/>
        </p:nvCxnSpPr>
        <p:spPr>
          <a:xfrm flipH="1">
            <a:off x="6583680" y="2901143"/>
            <a:ext cx="707869" cy="1053584"/>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0B836406-B15C-448C-96C9-5ACB3CFB2104}"/>
              </a:ext>
            </a:extLst>
          </p:cNvPr>
          <p:cNvCxnSpPr>
            <a:cxnSpLocks/>
          </p:cNvCxnSpPr>
          <p:nvPr/>
        </p:nvCxnSpPr>
        <p:spPr>
          <a:xfrm flipH="1">
            <a:off x="6583680" y="3389538"/>
            <a:ext cx="1561530" cy="565189"/>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518B9171-95CD-46B1-B983-A147D02A6ABC}"/>
              </a:ext>
            </a:extLst>
          </p:cNvPr>
          <p:cNvCxnSpPr>
            <a:cxnSpLocks/>
          </p:cNvCxnSpPr>
          <p:nvPr/>
        </p:nvCxnSpPr>
        <p:spPr>
          <a:xfrm flipH="1">
            <a:off x="6583680" y="2809777"/>
            <a:ext cx="1713930" cy="114495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02C5921-8171-4BD2-86E4-22106958F5A8}"/>
              </a:ext>
            </a:extLst>
          </p:cNvPr>
          <p:cNvSpPr/>
          <p:nvPr/>
        </p:nvSpPr>
        <p:spPr>
          <a:xfrm>
            <a:off x="5140666" y="3815260"/>
            <a:ext cx="1521570" cy="461665"/>
          </a:xfrm>
          <a:prstGeom prst="rect">
            <a:avLst/>
          </a:prstGeom>
        </p:spPr>
        <p:txBody>
          <a:bodyPr wrap="none">
            <a:spAutoFit/>
          </a:bodyPr>
          <a:lstStyle/>
          <a:p>
            <a:r>
              <a:rPr lang="en-US" altLang="zh-TW"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4</a:t>
            </a:r>
            <a:r>
              <a:rPr lang="zh-TW" altLang="en-US" sz="24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個空洞數</a:t>
            </a:r>
          </a:p>
        </p:txBody>
      </p:sp>
    </p:spTree>
    <p:extLst>
      <p:ext uri="{BB962C8B-B14F-4D97-AF65-F5344CB8AC3E}">
        <p14:creationId xmlns:p14="http://schemas.microsoft.com/office/powerpoint/2010/main" val="56194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評估方法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6" name="圖片 35">
            <a:extLst>
              <a:ext uri="{FF2B5EF4-FFF2-40B4-BE49-F238E27FC236}">
                <a16:creationId xmlns:a16="http://schemas.microsoft.com/office/drawing/2014/main" id="{67E4ACC1-451A-43B9-BCC6-C482AD578EF1}"/>
              </a:ext>
            </a:extLst>
          </p:cNvPr>
          <p:cNvPicPr>
            <a:picLocks noChangeAspect="1"/>
          </p:cNvPicPr>
          <p:nvPr/>
        </p:nvPicPr>
        <p:blipFill>
          <a:blip r:embed="rId3"/>
          <a:stretch>
            <a:fillRect/>
          </a:stretch>
        </p:blipFill>
        <p:spPr>
          <a:xfrm>
            <a:off x="1813434" y="1252942"/>
            <a:ext cx="1276509" cy="1589499"/>
          </a:xfrm>
          <a:prstGeom prst="rect">
            <a:avLst/>
          </a:prstGeom>
        </p:spPr>
      </p:pic>
      <p:pic>
        <p:nvPicPr>
          <p:cNvPr id="39" name="圖片 38">
            <a:extLst>
              <a:ext uri="{FF2B5EF4-FFF2-40B4-BE49-F238E27FC236}">
                <a16:creationId xmlns:a16="http://schemas.microsoft.com/office/drawing/2014/main" id="{02859BA6-4A83-424B-A2E6-EC664EA50C38}"/>
              </a:ext>
            </a:extLst>
          </p:cNvPr>
          <p:cNvPicPr>
            <a:picLocks noChangeAspect="1"/>
          </p:cNvPicPr>
          <p:nvPr/>
        </p:nvPicPr>
        <p:blipFill>
          <a:blip r:embed="rId4"/>
          <a:stretch>
            <a:fillRect/>
          </a:stretch>
        </p:blipFill>
        <p:spPr>
          <a:xfrm>
            <a:off x="4336039" y="1304743"/>
            <a:ext cx="1043300" cy="1589499"/>
          </a:xfrm>
          <a:prstGeom prst="rect">
            <a:avLst/>
          </a:prstGeom>
        </p:spPr>
      </p:pic>
      <p:pic>
        <p:nvPicPr>
          <p:cNvPr id="41" name="圖片 40">
            <a:extLst>
              <a:ext uri="{FF2B5EF4-FFF2-40B4-BE49-F238E27FC236}">
                <a16:creationId xmlns:a16="http://schemas.microsoft.com/office/drawing/2014/main" id="{921497DA-1079-4D24-8C92-D20BE1431EA4}"/>
              </a:ext>
            </a:extLst>
          </p:cNvPr>
          <p:cNvPicPr>
            <a:picLocks noChangeAspect="1"/>
          </p:cNvPicPr>
          <p:nvPr/>
        </p:nvPicPr>
        <p:blipFill>
          <a:blip r:embed="rId5"/>
          <a:stretch>
            <a:fillRect/>
          </a:stretch>
        </p:blipFill>
        <p:spPr>
          <a:xfrm>
            <a:off x="6452261" y="1303048"/>
            <a:ext cx="1518036" cy="1591194"/>
          </a:xfrm>
          <a:prstGeom prst="rect">
            <a:avLst/>
          </a:prstGeom>
        </p:spPr>
      </p:pic>
      <p:pic>
        <p:nvPicPr>
          <p:cNvPr id="44" name="圖片 43">
            <a:extLst>
              <a:ext uri="{FF2B5EF4-FFF2-40B4-BE49-F238E27FC236}">
                <a16:creationId xmlns:a16="http://schemas.microsoft.com/office/drawing/2014/main" id="{5BADD52E-7F2C-464A-917D-1B66A8FBC6BF}"/>
              </a:ext>
            </a:extLst>
          </p:cNvPr>
          <p:cNvPicPr>
            <a:picLocks noChangeAspect="1"/>
          </p:cNvPicPr>
          <p:nvPr/>
        </p:nvPicPr>
        <p:blipFill>
          <a:blip r:embed="rId6"/>
          <a:stretch>
            <a:fillRect/>
          </a:stretch>
        </p:blipFill>
        <p:spPr>
          <a:xfrm>
            <a:off x="420159" y="2887892"/>
            <a:ext cx="1515854" cy="1595636"/>
          </a:xfrm>
          <a:prstGeom prst="rect">
            <a:avLst/>
          </a:prstGeom>
        </p:spPr>
      </p:pic>
      <p:pic>
        <p:nvPicPr>
          <p:cNvPr id="48" name="圖片 47">
            <a:extLst>
              <a:ext uri="{FF2B5EF4-FFF2-40B4-BE49-F238E27FC236}">
                <a16:creationId xmlns:a16="http://schemas.microsoft.com/office/drawing/2014/main" id="{573A0B9D-F805-4D43-BA92-88D301B8C550}"/>
              </a:ext>
            </a:extLst>
          </p:cNvPr>
          <p:cNvPicPr>
            <a:picLocks noChangeAspect="1"/>
          </p:cNvPicPr>
          <p:nvPr/>
        </p:nvPicPr>
        <p:blipFill>
          <a:blip r:embed="rId7"/>
          <a:stretch>
            <a:fillRect/>
          </a:stretch>
        </p:blipFill>
        <p:spPr>
          <a:xfrm>
            <a:off x="3089943" y="2832659"/>
            <a:ext cx="1276509" cy="1650869"/>
          </a:xfrm>
          <a:prstGeom prst="rect">
            <a:avLst/>
          </a:prstGeom>
        </p:spPr>
      </p:pic>
      <p:pic>
        <p:nvPicPr>
          <p:cNvPr id="50" name="圖片 49">
            <a:extLst>
              <a:ext uri="{FF2B5EF4-FFF2-40B4-BE49-F238E27FC236}">
                <a16:creationId xmlns:a16="http://schemas.microsoft.com/office/drawing/2014/main" id="{4CD54F8D-8051-41E4-909F-204C0A3F2458}"/>
              </a:ext>
            </a:extLst>
          </p:cNvPr>
          <p:cNvPicPr>
            <a:picLocks noChangeAspect="1"/>
          </p:cNvPicPr>
          <p:nvPr/>
        </p:nvPicPr>
        <p:blipFill>
          <a:blip r:embed="rId8"/>
          <a:stretch>
            <a:fillRect/>
          </a:stretch>
        </p:blipFill>
        <p:spPr>
          <a:xfrm>
            <a:off x="5520382" y="3188608"/>
            <a:ext cx="1067849" cy="1294920"/>
          </a:xfrm>
          <a:prstGeom prst="rect">
            <a:avLst/>
          </a:prstGeom>
        </p:spPr>
      </p:pic>
      <p:pic>
        <p:nvPicPr>
          <p:cNvPr id="52" name="圖片 51">
            <a:extLst>
              <a:ext uri="{FF2B5EF4-FFF2-40B4-BE49-F238E27FC236}">
                <a16:creationId xmlns:a16="http://schemas.microsoft.com/office/drawing/2014/main" id="{0385F733-09F1-4FC2-BAA5-C3D4BB93E78D}"/>
              </a:ext>
            </a:extLst>
          </p:cNvPr>
          <p:cNvPicPr>
            <a:picLocks noChangeAspect="1"/>
          </p:cNvPicPr>
          <p:nvPr/>
        </p:nvPicPr>
        <p:blipFill>
          <a:blip r:embed="rId9"/>
          <a:stretch>
            <a:fillRect/>
          </a:stretch>
        </p:blipFill>
        <p:spPr>
          <a:xfrm>
            <a:off x="7834327" y="2642376"/>
            <a:ext cx="816935" cy="1841152"/>
          </a:xfrm>
          <a:prstGeom prst="rect">
            <a:avLst/>
          </a:prstGeom>
        </p:spPr>
      </p:pic>
    </p:spTree>
    <p:extLst>
      <p:ext uri="{BB962C8B-B14F-4D97-AF65-F5344CB8AC3E}">
        <p14:creationId xmlns:p14="http://schemas.microsoft.com/office/powerpoint/2010/main" val="1043752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pic>
        <p:nvPicPr>
          <p:cNvPr id="35" name="圖片 34">
            <a:extLst>
              <a:ext uri="{FF2B5EF4-FFF2-40B4-BE49-F238E27FC236}">
                <a16:creationId xmlns:a16="http://schemas.microsoft.com/office/drawing/2014/main" id="{12459A15-2E39-4E93-A902-388B8C2BA938}"/>
              </a:ext>
            </a:extLst>
          </p:cNvPr>
          <p:cNvPicPr>
            <a:picLocks noChangeAspect="1"/>
          </p:cNvPicPr>
          <p:nvPr/>
        </p:nvPicPr>
        <p:blipFill>
          <a:blip r:embed="rId3"/>
          <a:stretch>
            <a:fillRect/>
          </a:stretch>
        </p:blipFill>
        <p:spPr>
          <a:xfrm>
            <a:off x="6074531" y="1731431"/>
            <a:ext cx="2932477" cy="1870717"/>
          </a:xfrm>
          <a:prstGeom prst="rect">
            <a:avLst/>
          </a:prstGeom>
        </p:spPr>
      </p:pic>
      <p:pic>
        <p:nvPicPr>
          <p:cNvPr id="37" name="圖片 36">
            <a:extLst>
              <a:ext uri="{FF2B5EF4-FFF2-40B4-BE49-F238E27FC236}">
                <a16:creationId xmlns:a16="http://schemas.microsoft.com/office/drawing/2014/main" id="{B235781E-0C98-47BB-BBED-C953AD8B66F0}"/>
              </a:ext>
            </a:extLst>
          </p:cNvPr>
          <p:cNvPicPr>
            <a:picLocks noChangeAspect="1"/>
          </p:cNvPicPr>
          <p:nvPr/>
        </p:nvPicPr>
        <p:blipFill>
          <a:blip r:embed="rId4"/>
          <a:stretch>
            <a:fillRect/>
          </a:stretch>
        </p:blipFill>
        <p:spPr>
          <a:xfrm>
            <a:off x="3039293" y="1738589"/>
            <a:ext cx="2724014" cy="1864307"/>
          </a:xfrm>
          <a:prstGeom prst="rect">
            <a:avLst/>
          </a:prstGeom>
        </p:spPr>
      </p:pic>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評估風險方法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5" name="圖片 4">
            <a:extLst>
              <a:ext uri="{FF2B5EF4-FFF2-40B4-BE49-F238E27FC236}">
                <a16:creationId xmlns:a16="http://schemas.microsoft.com/office/drawing/2014/main" id="{C0CD30D5-0157-42EA-944D-C013750A88B0}"/>
              </a:ext>
            </a:extLst>
          </p:cNvPr>
          <p:cNvPicPr>
            <a:picLocks noChangeAspect="1"/>
          </p:cNvPicPr>
          <p:nvPr/>
        </p:nvPicPr>
        <p:blipFill>
          <a:blip r:embed="rId5"/>
          <a:stretch>
            <a:fillRect/>
          </a:stretch>
        </p:blipFill>
        <p:spPr>
          <a:xfrm>
            <a:off x="210805" y="1381959"/>
            <a:ext cx="2988379" cy="3132397"/>
          </a:xfrm>
          <a:prstGeom prst="rect">
            <a:avLst/>
          </a:prstGeom>
        </p:spPr>
      </p:pic>
      <p:grpSp>
        <p:nvGrpSpPr>
          <p:cNvPr id="41" name="群組 40">
            <a:extLst>
              <a:ext uri="{FF2B5EF4-FFF2-40B4-BE49-F238E27FC236}">
                <a16:creationId xmlns:a16="http://schemas.microsoft.com/office/drawing/2014/main" id="{6FFD68B1-AE40-443A-9791-BE6E1C1CAF3C}"/>
              </a:ext>
            </a:extLst>
          </p:cNvPr>
          <p:cNvGrpSpPr/>
          <p:nvPr/>
        </p:nvGrpSpPr>
        <p:grpSpPr>
          <a:xfrm>
            <a:off x="3365557" y="1093953"/>
            <a:ext cx="5834783" cy="3306649"/>
            <a:chOff x="3412453" y="1139249"/>
            <a:chExt cx="5834783" cy="3306649"/>
          </a:xfrm>
        </p:grpSpPr>
        <p:cxnSp>
          <p:nvCxnSpPr>
            <p:cNvPr id="29" name="直線單箭頭接點 28">
              <a:extLst>
                <a:ext uri="{FF2B5EF4-FFF2-40B4-BE49-F238E27FC236}">
                  <a16:creationId xmlns:a16="http://schemas.microsoft.com/office/drawing/2014/main" id="{B6DB928E-C7C7-4AD7-B929-6F5C43D2ED2D}"/>
                </a:ext>
              </a:extLst>
            </p:cNvPr>
            <p:cNvCxnSpPr>
              <a:cxnSpLocks/>
              <a:endCxn id="7" idx="2"/>
            </p:cNvCxnSpPr>
            <p:nvPr/>
          </p:nvCxnSpPr>
          <p:spPr>
            <a:xfrm flipH="1" flipV="1">
              <a:off x="6254156" y="2320748"/>
              <a:ext cx="960423" cy="650152"/>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DA32B21F-4C77-464C-BBC4-C480638F1BEB}"/>
                </a:ext>
              </a:extLst>
            </p:cNvPr>
            <p:cNvGrpSpPr/>
            <p:nvPr/>
          </p:nvGrpSpPr>
          <p:grpSpPr>
            <a:xfrm>
              <a:off x="3412453" y="1139249"/>
              <a:ext cx="5834783" cy="3306649"/>
              <a:chOff x="3412453" y="1139249"/>
              <a:chExt cx="5834783" cy="3306649"/>
            </a:xfrm>
          </p:grpSpPr>
          <p:sp>
            <p:nvSpPr>
              <p:cNvPr id="3" name="矩形 2">
                <a:extLst>
                  <a:ext uri="{FF2B5EF4-FFF2-40B4-BE49-F238E27FC236}">
                    <a16:creationId xmlns:a16="http://schemas.microsoft.com/office/drawing/2014/main" id="{FF3956D1-2AF2-4571-8E4B-6274C93850A8}"/>
                  </a:ext>
                </a:extLst>
              </p:cNvPr>
              <p:cNvSpPr/>
              <p:nvPr/>
            </p:nvSpPr>
            <p:spPr>
              <a:xfrm>
                <a:off x="3412453" y="2948158"/>
                <a:ext cx="5204460" cy="5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9" name="群組 38">
                <a:extLst>
                  <a:ext uri="{FF2B5EF4-FFF2-40B4-BE49-F238E27FC236}">
                    <a16:creationId xmlns:a16="http://schemas.microsoft.com/office/drawing/2014/main" id="{D92AF5D9-B597-4B81-8CC1-CF595B013649}"/>
                  </a:ext>
                </a:extLst>
              </p:cNvPr>
              <p:cNvGrpSpPr/>
              <p:nvPr/>
            </p:nvGrpSpPr>
            <p:grpSpPr>
              <a:xfrm>
                <a:off x="3435860" y="1139249"/>
                <a:ext cx="5811376" cy="3306649"/>
                <a:chOff x="3215878" y="1178249"/>
                <a:chExt cx="5867278" cy="3306649"/>
              </a:xfrm>
            </p:grpSpPr>
            <p:sp>
              <p:nvSpPr>
                <p:cNvPr id="2" name="矩形 1">
                  <a:extLst>
                    <a:ext uri="{FF2B5EF4-FFF2-40B4-BE49-F238E27FC236}">
                      <a16:creationId xmlns:a16="http://schemas.microsoft.com/office/drawing/2014/main" id="{8DE796EE-6473-4F06-92B3-72296BF3A394}"/>
                    </a:ext>
                  </a:extLst>
                </p:cNvPr>
                <p:cNvSpPr/>
                <p:nvPr/>
              </p:nvSpPr>
              <p:spPr>
                <a:xfrm>
                  <a:off x="3660020" y="1178249"/>
                  <a:ext cx="4582400" cy="646331"/>
                </a:xfrm>
                <a:prstGeom prst="rect">
                  <a:avLst/>
                </a:prstGeom>
              </p:spPr>
              <p:txBody>
                <a:bodyPr wrap="square">
                  <a:spAutoFit/>
                </a:bodyPr>
                <a:lstStyle/>
                <a:p>
                  <a:pPr algn="ctr"/>
                  <a:r>
                    <a:rPr lang="zh-TW" altLang="en-US" sz="1800"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算法為從有方格變換為無方格的變換稱為一次此評估參數紀錄了版面的行總變換次數</a:t>
                  </a:r>
                  <a:endParaRPr lang="zh-TW" altLang="en-US" dirty="0"/>
                </a:p>
              </p:txBody>
            </p:sp>
            <p:pic>
              <p:nvPicPr>
                <p:cNvPr id="1026" name="Picture 2" descr="未提供說明。">
                  <a:extLst>
                    <a:ext uri="{FF2B5EF4-FFF2-40B4-BE49-F238E27FC236}">
                      <a16:creationId xmlns:a16="http://schemas.microsoft.com/office/drawing/2014/main" id="{C6FCA781-031B-4A79-A1F8-E203B59B6E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56" b="89431" l="7524" r="89877">
                              <a14:foregroundMark x1="53899" y1="43902" x2="53899" y2="43902"/>
                              <a14:foregroundMark x1="29275" y1="53659" x2="29275" y2="53659"/>
                              <a14:foregroundMark x1="23256" y1="47154" x2="23256" y2="47154"/>
                              <a14:foregroundMark x1="7524" y1="49593" x2="7524" y2="49593"/>
                              <a14:foregroundMark x1="15048" y1="48780" x2="15048" y2="48780"/>
                              <a14:foregroundMark x1="37073" y1="56098" x2="37073" y2="56098"/>
                              <a14:foregroundMark x1="45691" y1="51220" x2="45691" y2="51220"/>
                              <a14:foregroundMark x1="60465" y1="45528" x2="60465" y2="45528"/>
                              <a14:foregroundMark x1="69083" y1="47967" x2="69083" y2="47967"/>
                              <a14:foregroundMark x1="75513" y1="52846" x2="75513" y2="52846"/>
                              <a14:foregroundMark x1="83447" y1="51220" x2="83447" y2="51220"/>
                            </a14:backgroundRemoval>
                          </a14:imgEffect>
                        </a14:imgLayer>
                      </a14:imgProps>
                    </a:ext>
                    <a:ext uri="{28A0092B-C50C-407E-A947-70E740481C1C}">
                      <a14:useLocalDpi xmlns:a14="http://schemas.microsoft.com/office/drawing/2010/main" val="0"/>
                    </a:ext>
                  </a:extLst>
                </a:blip>
                <a:srcRect/>
                <a:stretch>
                  <a:fillRect/>
                </a:stretch>
              </p:blipFill>
              <p:spPr bwMode="auto">
                <a:xfrm>
                  <a:off x="3215878" y="2778752"/>
                  <a:ext cx="5790724" cy="97436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E43B8CC-E3F6-4BC8-A61F-F274DA1FE5D8}"/>
                    </a:ext>
                  </a:extLst>
                </p:cNvPr>
                <p:cNvSpPr/>
                <p:nvPr/>
              </p:nvSpPr>
              <p:spPr>
                <a:xfrm>
                  <a:off x="5110543" y="2051971"/>
                  <a:ext cx="1901483" cy="307777"/>
                </a:xfrm>
                <a:prstGeom prst="rect">
                  <a:avLst/>
                </a:prstGeom>
              </p:spPr>
              <p:txBody>
                <a:bodyPr wrap="none">
                  <a:spAutoFit/>
                </a:bodyPr>
                <a:lstStyle/>
                <a:p>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無方塊變為有方塊 </a:t>
                  </a:r>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+2 </a:t>
                  </a: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9" name="矩形 8">
                  <a:extLst>
                    <a:ext uri="{FF2B5EF4-FFF2-40B4-BE49-F238E27FC236}">
                      <a16:creationId xmlns:a16="http://schemas.microsoft.com/office/drawing/2014/main" id="{202CB547-B23A-4489-85FD-2FFC39D05934}"/>
                    </a:ext>
                  </a:extLst>
                </p:cNvPr>
                <p:cNvSpPr/>
                <p:nvPr/>
              </p:nvSpPr>
              <p:spPr>
                <a:xfrm>
                  <a:off x="5232225" y="4172358"/>
                  <a:ext cx="1893467" cy="307777"/>
                </a:xfrm>
                <a:prstGeom prst="rect">
                  <a:avLst/>
                </a:prstGeom>
              </p:spPr>
              <p:txBody>
                <a:bodyPr wrap="none">
                  <a:spAutoFit/>
                </a:bodyPr>
                <a:lstStyle/>
                <a:p>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有方塊變為無方塊 </a:t>
                  </a:r>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+3 </a:t>
                  </a: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15" name="直線單箭頭接點 14">
                  <a:extLst>
                    <a:ext uri="{FF2B5EF4-FFF2-40B4-BE49-F238E27FC236}">
                      <a16:creationId xmlns:a16="http://schemas.microsoft.com/office/drawing/2014/main" id="{A0BD7506-0FA1-4B2F-830D-435B6F9B1651}"/>
                    </a:ext>
                  </a:extLst>
                </p:cNvPr>
                <p:cNvCxnSpPr>
                  <a:cxnSpLocks/>
                </p:cNvCxnSpPr>
                <p:nvPr/>
              </p:nvCxnSpPr>
              <p:spPr>
                <a:xfrm>
                  <a:off x="4320540" y="3534360"/>
                  <a:ext cx="1630680" cy="637998"/>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31C9AB62-F064-486D-BC7A-EA6931E55EFF}"/>
                    </a:ext>
                  </a:extLst>
                </p:cNvPr>
                <p:cNvCxnSpPr>
                  <a:cxnSpLocks/>
                </p:cNvCxnSpPr>
                <p:nvPr/>
              </p:nvCxnSpPr>
              <p:spPr>
                <a:xfrm flipH="1">
                  <a:off x="6050280" y="3444240"/>
                  <a:ext cx="60960" cy="728118"/>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03E4C4E-984F-47AF-B4E4-42CFD568A8E6}"/>
                    </a:ext>
                  </a:extLst>
                </p:cNvPr>
                <p:cNvCxnSpPr>
                  <a:cxnSpLocks/>
                  <a:endCxn id="9" idx="0"/>
                </p:cNvCxnSpPr>
                <p:nvPr/>
              </p:nvCxnSpPr>
              <p:spPr>
                <a:xfrm flipH="1">
                  <a:off x="6178959" y="3444240"/>
                  <a:ext cx="1745844" cy="728118"/>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9194C103-B86D-4A82-93A9-ED14C2421FFD}"/>
                    </a:ext>
                  </a:extLst>
                </p:cNvPr>
                <p:cNvCxnSpPr>
                  <a:cxnSpLocks/>
                  <a:endCxn id="7" idx="2"/>
                </p:cNvCxnSpPr>
                <p:nvPr/>
              </p:nvCxnSpPr>
              <p:spPr>
                <a:xfrm flipV="1">
                  <a:off x="5174218" y="2359748"/>
                  <a:ext cx="887067" cy="596812"/>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89565509-477A-4587-A73D-BF4D3C2366B1}"/>
                    </a:ext>
                  </a:extLst>
                </p:cNvPr>
                <p:cNvCxnSpPr>
                  <a:cxnSpLocks/>
                </p:cNvCxnSpPr>
                <p:nvPr/>
              </p:nvCxnSpPr>
              <p:spPr>
                <a:xfrm flipV="1">
                  <a:off x="8298180" y="2359748"/>
                  <a:ext cx="297180" cy="650152"/>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5F272648-1CED-462F-BC13-CFE7F92BABEC}"/>
                    </a:ext>
                  </a:extLst>
                </p:cNvPr>
                <p:cNvSpPr/>
                <p:nvPr/>
              </p:nvSpPr>
              <p:spPr>
                <a:xfrm>
                  <a:off x="7269839" y="2047396"/>
                  <a:ext cx="1813317" cy="307777"/>
                </a:xfrm>
                <a:prstGeom prst="rect">
                  <a:avLst/>
                </a:prstGeom>
              </p:spPr>
              <p:txBody>
                <a:bodyPr wrap="none">
                  <a:spAutoFit/>
                </a:bodyPr>
                <a:lstStyle/>
                <a:p>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無方塊變為邊界 </a:t>
                  </a:r>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+1</a:t>
                  </a:r>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 </a:t>
                  </a:r>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 </a:t>
                  </a: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8" name="矩形 37">
                  <a:extLst>
                    <a:ext uri="{FF2B5EF4-FFF2-40B4-BE49-F238E27FC236}">
                      <a16:creationId xmlns:a16="http://schemas.microsoft.com/office/drawing/2014/main" id="{4C844CEC-4821-49CB-B528-D6A9A77B56DF}"/>
                    </a:ext>
                  </a:extLst>
                </p:cNvPr>
                <p:cNvSpPr/>
                <p:nvPr/>
              </p:nvSpPr>
              <p:spPr>
                <a:xfrm>
                  <a:off x="7593986" y="4177121"/>
                  <a:ext cx="886781" cy="307777"/>
                </a:xfrm>
                <a:prstGeom prst="rect">
                  <a:avLst/>
                </a:prstGeom>
              </p:spPr>
              <p:txBody>
                <a:bodyPr wrap="none">
                  <a:spAutoFit/>
                </a:bodyPr>
                <a:lstStyle/>
                <a:p>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總共為</a:t>
                  </a:r>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6 </a:t>
                  </a: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grpSp>
        </p:grpSp>
      </p:grpSp>
    </p:spTree>
    <p:extLst>
      <p:ext uri="{BB962C8B-B14F-4D97-AF65-F5344CB8AC3E}">
        <p14:creationId xmlns:p14="http://schemas.microsoft.com/office/powerpoint/2010/main" val="111217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35"/>
                                        </p:tgtEl>
                                      </p:cBhvr>
                                    </p:animEffect>
                                    <p:anim calcmode="lin" valueType="num">
                                      <p:cBhvr>
                                        <p:cTn id="7" dur="1000"/>
                                        <p:tgtEl>
                                          <p:spTgt spid="35"/>
                                        </p:tgtEl>
                                        <p:attrNameLst>
                                          <p:attrName>ppt_x</p:attrName>
                                        </p:attrNameLst>
                                      </p:cBhvr>
                                      <p:tavLst>
                                        <p:tav tm="0">
                                          <p:val>
                                            <p:strVal val="ppt_x"/>
                                          </p:val>
                                        </p:tav>
                                        <p:tav tm="100000">
                                          <p:val>
                                            <p:strVal val="ppt_x"/>
                                          </p:val>
                                        </p:tav>
                                      </p:tavLst>
                                    </p:anim>
                                    <p:anim calcmode="lin" valueType="num">
                                      <p:cBhvr>
                                        <p:cTn id="8" dur="100" decel="100000"/>
                                        <p:tgtEl>
                                          <p:spTgt spid="3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35"/>
                                        </p:tgtEl>
                                        <p:attrNameLst>
                                          <p:attrName>ppt_y</p:attrName>
                                        </p:attrNameLst>
                                      </p:cBhvr>
                                      <p:tavLst>
                                        <p:tav tm="0">
                                          <p:val>
                                            <p:strVal val="ppt_y"/>
                                          </p:val>
                                        </p:tav>
                                        <p:tav tm="100000">
                                          <p:val>
                                            <p:strVal val="ppt_y+1"/>
                                          </p:val>
                                        </p:tav>
                                      </p:tavLst>
                                    </p:anim>
                                    <p:set>
                                      <p:cBhvr>
                                        <p:cTn id="10" dur="1" fill="hold">
                                          <p:stCondLst>
                                            <p:cond delay="999"/>
                                          </p:stCondLst>
                                        </p:cTn>
                                        <p:tgtEl>
                                          <p:spTgt spid="35"/>
                                        </p:tgtEl>
                                        <p:attrNameLst>
                                          <p:attrName>style.visibility</p:attrName>
                                        </p:attrNameLst>
                                      </p:cBhvr>
                                      <p:to>
                                        <p:strVal val="hidden"/>
                                      </p:to>
                                    </p:set>
                                  </p:childTnLst>
                                </p:cTn>
                              </p:par>
                              <p:par>
                                <p:cTn id="11" presetID="37" presetClass="exit" presetSubtype="0" fill="hold" nodeType="withEffect">
                                  <p:stCondLst>
                                    <p:cond delay="0"/>
                                  </p:stCondLst>
                                  <p:childTnLst>
                                    <p:animEffect transition="out" filter="fade">
                                      <p:cBhvr>
                                        <p:cTn id="12" dur="1000"/>
                                        <p:tgtEl>
                                          <p:spTgt spid="37"/>
                                        </p:tgtEl>
                                      </p:cBhvr>
                                    </p:animEffect>
                                    <p:anim calcmode="lin" valueType="num">
                                      <p:cBhvr>
                                        <p:cTn id="13" dur="1000"/>
                                        <p:tgtEl>
                                          <p:spTgt spid="37"/>
                                        </p:tgtEl>
                                        <p:attrNameLst>
                                          <p:attrName>ppt_x</p:attrName>
                                        </p:attrNameLst>
                                      </p:cBhvr>
                                      <p:tavLst>
                                        <p:tav tm="0">
                                          <p:val>
                                            <p:strVal val="ppt_x"/>
                                          </p:val>
                                        </p:tav>
                                        <p:tav tm="100000">
                                          <p:val>
                                            <p:strVal val="ppt_x"/>
                                          </p:val>
                                        </p:tav>
                                      </p:tavLst>
                                    </p:anim>
                                    <p:anim calcmode="lin" valueType="num">
                                      <p:cBhvr>
                                        <p:cTn id="14" dur="100" decel="100000"/>
                                        <p:tgtEl>
                                          <p:spTgt spid="37"/>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37"/>
                                        </p:tgtEl>
                                        <p:attrNameLst>
                                          <p:attrName>ppt_y</p:attrName>
                                        </p:attrNameLst>
                                      </p:cBhvr>
                                      <p:tavLst>
                                        <p:tav tm="0">
                                          <p:val>
                                            <p:strVal val="ppt_y"/>
                                          </p:val>
                                        </p:tav>
                                        <p:tav tm="100000">
                                          <p:val>
                                            <p:strVal val="ppt_y+1"/>
                                          </p:val>
                                        </p:tav>
                                      </p:tavLst>
                                    </p:anim>
                                    <p:set>
                                      <p:cBhvr>
                                        <p:cTn id="16" dur="1" fill="hold">
                                          <p:stCondLst>
                                            <p:cond delay="999"/>
                                          </p:stCondLst>
                                        </p:cTn>
                                        <p:tgtEl>
                                          <p:spTgt spid="37"/>
                                        </p:tgtEl>
                                        <p:attrNameLst>
                                          <p:attrName>style.visibility</p:attrName>
                                        </p:attrNameLst>
                                      </p:cBhvr>
                                      <p:to>
                                        <p:strVal val="hidden"/>
                                      </p:to>
                                    </p:se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ppt_x"/>
                                          </p:val>
                                        </p:tav>
                                        <p:tav tm="100000">
                                          <p:val>
                                            <p:strVal val="#ppt_x"/>
                                          </p:val>
                                        </p:tav>
                                      </p:tavLst>
                                    </p:anim>
                                    <p:anim calcmode="lin" valueType="num">
                                      <p:cBhvr additive="base">
                                        <p:cTn id="2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6" name="圖片 35">
            <a:extLst>
              <a:ext uri="{FF2B5EF4-FFF2-40B4-BE49-F238E27FC236}">
                <a16:creationId xmlns:a16="http://schemas.microsoft.com/office/drawing/2014/main" id="{67E4ACC1-451A-43B9-BCC6-C482AD578EF1}"/>
              </a:ext>
            </a:extLst>
          </p:cNvPr>
          <p:cNvPicPr>
            <a:picLocks noChangeAspect="1"/>
          </p:cNvPicPr>
          <p:nvPr/>
        </p:nvPicPr>
        <p:blipFill>
          <a:blip r:embed="rId3"/>
          <a:stretch>
            <a:fillRect/>
          </a:stretch>
        </p:blipFill>
        <p:spPr>
          <a:xfrm>
            <a:off x="1813434" y="1252942"/>
            <a:ext cx="1276509" cy="1589499"/>
          </a:xfrm>
          <a:prstGeom prst="rect">
            <a:avLst/>
          </a:prstGeom>
        </p:spPr>
      </p:pic>
      <p:pic>
        <p:nvPicPr>
          <p:cNvPr id="39" name="圖片 38">
            <a:extLst>
              <a:ext uri="{FF2B5EF4-FFF2-40B4-BE49-F238E27FC236}">
                <a16:creationId xmlns:a16="http://schemas.microsoft.com/office/drawing/2014/main" id="{02859BA6-4A83-424B-A2E6-EC664EA50C38}"/>
              </a:ext>
            </a:extLst>
          </p:cNvPr>
          <p:cNvPicPr>
            <a:picLocks noChangeAspect="1"/>
          </p:cNvPicPr>
          <p:nvPr/>
        </p:nvPicPr>
        <p:blipFill>
          <a:blip r:embed="rId4"/>
          <a:stretch>
            <a:fillRect/>
          </a:stretch>
        </p:blipFill>
        <p:spPr>
          <a:xfrm>
            <a:off x="4336039" y="1304743"/>
            <a:ext cx="1043300" cy="1589499"/>
          </a:xfrm>
          <a:prstGeom prst="rect">
            <a:avLst/>
          </a:prstGeom>
        </p:spPr>
      </p:pic>
      <p:pic>
        <p:nvPicPr>
          <p:cNvPr id="41" name="圖片 40">
            <a:extLst>
              <a:ext uri="{FF2B5EF4-FFF2-40B4-BE49-F238E27FC236}">
                <a16:creationId xmlns:a16="http://schemas.microsoft.com/office/drawing/2014/main" id="{921497DA-1079-4D24-8C92-D20BE1431EA4}"/>
              </a:ext>
            </a:extLst>
          </p:cNvPr>
          <p:cNvPicPr>
            <a:picLocks noChangeAspect="1"/>
          </p:cNvPicPr>
          <p:nvPr/>
        </p:nvPicPr>
        <p:blipFill>
          <a:blip r:embed="rId5"/>
          <a:stretch>
            <a:fillRect/>
          </a:stretch>
        </p:blipFill>
        <p:spPr>
          <a:xfrm>
            <a:off x="6452261" y="1303048"/>
            <a:ext cx="1518036" cy="1591194"/>
          </a:xfrm>
          <a:prstGeom prst="rect">
            <a:avLst/>
          </a:prstGeom>
        </p:spPr>
      </p:pic>
      <p:pic>
        <p:nvPicPr>
          <p:cNvPr id="44" name="圖片 43">
            <a:extLst>
              <a:ext uri="{FF2B5EF4-FFF2-40B4-BE49-F238E27FC236}">
                <a16:creationId xmlns:a16="http://schemas.microsoft.com/office/drawing/2014/main" id="{5BADD52E-7F2C-464A-917D-1B66A8FBC6BF}"/>
              </a:ext>
            </a:extLst>
          </p:cNvPr>
          <p:cNvPicPr>
            <a:picLocks noChangeAspect="1"/>
          </p:cNvPicPr>
          <p:nvPr/>
        </p:nvPicPr>
        <p:blipFill>
          <a:blip r:embed="rId6"/>
          <a:stretch>
            <a:fillRect/>
          </a:stretch>
        </p:blipFill>
        <p:spPr>
          <a:xfrm>
            <a:off x="420159" y="2887892"/>
            <a:ext cx="1515854" cy="1595636"/>
          </a:xfrm>
          <a:prstGeom prst="rect">
            <a:avLst/>
          </a:prstGeom>
        </p:spPr>
      </p:pic>
      <p:pic>
        <p:nvPicPr>
          <p:cNvPr id="48" name="圖片 47">
            <a:extLst>
              <a:ext uri="{FF2B5EF4-FFF2-40B4-BE49-F238E27FC236}">
                <a16:creationId xmlns:a16="http://schemas.microsoft.com/office/drawing/2014/main" id="{573A0B9D-F805-4D43-BA92-88D301B8C550}"/>
              </a:ext>
            </a:extLst>
          </p:cNvPr>
          <p:cNvPicPr>
            <a:picLocks noChangeAspect="1"/>
          </p:cNvPicPr>
          <p:nvPr/>
        </p:nvPicPr>
        <p:blipFill>
          <a:blip r:embed="rId7"/>
          <a:stretch>
            <a:fillRect/>
          </a:stretch>
        </p:blipFill>
        <p:spPr>
          <a:xfrm>
            <a:off x="3089943" y="2832659"/>
            <a:ext cx="1276509" cy="1650869"/>
          </a:xfrm>
          <a:prstGeom prst="rect">
            <a:avLst/>
          </a:prstGeom>
        </p:spPr>
      </p:pic>
      <p:pic>
        <p:nvPicPr>
          <p:cNvPr id="50" name="圖片 49">
            <a:extLst>
              <a:ext uri="{FF2B5EF4-FFF2-40B4-BE49-F238E27FC236}">
                <a16:creationId xmlns:a16="http://schemas.microsoft.com/office/drawing/2014/main" id="{4CD54F8D-8051-41E4-909F-204C0A3F2458}"/>
              </a:ext>
            </a:extLst>
          </p:cNvPr>
          <p:cNvPicPr>
            <a:picLocks noChangeAspect="1"/>
          </p:cNvPicPr>
          <p:nvPr/>
        </p:nvPicPr>
        <p:blipFill>
          <a:blip r:embed="rId8"/>
          <a:stretch>
            <a:fillRect/>
          </a:stretch>
        </p:blipFill>
        <p:spPr>
          <a:xfrm>
            <a:off x="5520382" y="3188608"/>
            <a:ext cx="1067849" cy="1294920"/>
          </a:xfrm>
          <a:prstGeom prst="rect">
            <a:avLst/>
          </a:prstGeom>
        </p:spPr>
      </p:pic>
      <p:pic>
        <p:nvPicPr>
          <p:cNvPr id="52" name="圖片 51">
            <a:extLst>
              <a:ext uri="{FF2B5EF4-FFF2-40B4-BE49-F238E27FC236}">
                <a16:creationId xmlns:a16="http://schemas.microsoft.com/office/drawing/2014/main" id="{0385F733-09F1-4FC2-BAA5-C3D4BB93E78D}"/>
              </a:ext>
            </a:extLst>
          </p:cNvPr>
          <p:cNvPicPr>
            <a:picLocks noChangeAspect="1"/>
          </p:cNvPicPr>
          <p:nvPr/>
        </p:nvPicPr>
        <p:blipFill>
          <a:blip r:embed="rId9"/>
          <a:stretch>
            <a:fillRect/>
          </a:stretch>
        </p:blipFill>
        <p:spPr>
          <a:xfrm>
            <a:off x="7834327" y="2642376"/>
            <a:ext cx="816935" cy="1841152"/>
          </a:xfrm>
          <a:prstGeom prst="rect">
            <a:avLst/>
          </a:prstGeom>
        </p:spPr>
      </p:pic>
    </p:spTree>
    <p:extLst>
      <p:ext uri="{BB962C8B-B14F-4D97-AF65-F5344CB8AC3E}">
        <p14:creationId xmlns:p14="http://schemas.microsoft.com/office/powerpoint/2010/main" val="33580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評估獎勵方法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2" name="圖片 1">
            <a:extLst>
              <a:ext uri="{FF2B5EF4-FFF2-40B4-BE49-F238E27FC236}">
                <a16:creationId xmlns:a16="http://schemas.microsoft.com/office/drawing/2014/main" id="{9566831B-7DAD-4360-A308-EF7D4238BB1B}"/>
              </a:ext>
            </a:extLst>
          </p:cNvPr>
          <p:cNvPicPr>
            <a:picLocks noChangeAspect="1"/>
          </p:cNvPicPr>
          <p:nvPr/>
        </p:nvPicPr>
        <p:blipFill>
          <a:blip r:embed="rId3"/>
          <a:stretch>
            <a:fillRect/>
          </a:stretch>
        </p:blipFill>
        <p:spPr>
          <a:xfrm>
            <a:off x="2852688" y="1156938"/>
            <a:ext cx="2590933" cy="2819545"/>
          </a:xfrm>
          <a:prstGeom prst="rect">
            <a:avLst/>
          </a:prstGeom>
        </p:spPr>
      </p:pic>
      <p:pic>
        <p:nvPicPr>
          <p:cNvPr id="5" name="圖片 4">
            <a:extLst>
              <a:ext uri="{FF2B5EF4-FFF2-40B4-BE49-F238E27FC236}">
                <a16:creationId xmlns:a16="http://schemas.microsoft.com/office/drawing/2014/main" id="{B8FCDC28-66AD-4F73-8D74-D31E315CC8A1}"/>
              </a:ext>
            </a:extLst>
          </p:cNvPr>
          <p:cNvPicPr>
            <a:picLocks noChangeAspect="1"/>
          </p:cNvPicPr>
          <p:nvPr/>
        </p:nvPicPr>
        <p:blipFill>
          <a:blip r:embed="rId4"/>
          <a:stretch>
            <a:fillRect/>
          </a:stretch>
        </p:blipFill>
        <p:spPr>
          <a:xfrm>
            <a:off x="0" y="1246882"/>
            <a:ext cx="2754684" cy="2899668"/>
          </a:xfrm>
          <a:prstGeom prst="rect">
            <a:avLst/>
          </a:prstGeom>
        </p:spPr>
      </p:pic>
      <p:sp>
        <p:nvSpPr>
          <p:cNvPr id="6" name="Google Shape;600;p30">
            <a:extLst>
              <a:ext uri="{FF2B5EF4-FFF2-40B4-BE49-F238E27FC236}">
                <a16:creationId xmlns:a16="http://schemas.microsoft.com/office/drawing/2014/main" id="{8EE1D4FE-2C9C-4595-90EC-1AE569BDC5BC}"/>
              </a:ext>
            </a:extLst>
          </p:cNvPr>
          <p:cNvSpPr txBox="1">
            <a:spLocks/>
          </p:cNvSpPr>
          <p:nvPr/>
        </p:nvSpPr>
        <p:spPr>
          <a:xfrm>
            <a:off x="5622132" y="2746722"/>
            <a:ext cx="3243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endParaRPr lang="en-US" altLang="zh-TW" sz="2000"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2000" dirty="0">
                <a:latin typeface="台灣金萱體" panose="02020500000000000000" pitchFamily="18" charset="-120"/>
                <a:ea typeface="台灣金萱體" panose="02020500000000000000" pitchFamily="18" charset="-120"/>
                <a:cs typeface="台灣金萱體" panose="02020500000000000000" pitchFamily="18" charset="-120"/>
              </a:rPr>
              <a:t>判斷哪幾行要刪除</a:t>
            </a:r>
            <a:endParaRPr lang="en-US" altLang="zh-TW" sz="2000"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sz="2000" dirty="0">
                <a:latin typeface="台灣金萱體" panose="02020500000000000000" pitchFamily="18" charset="-120"/>
                <a:ea typeface="台灣金萱體" panose="02020500000000000000" pitchFamily="18" charset="-120"/>
                <a:cs typeface="台灣金萱體" panose="02020500000000000000" pitchFamily="18" charset="-120"/>
              </a:rPr>
              <a:t>並返回一次能消除的列數</a:t>
            </a:r>
            <a:endParaRPr lang="en-US" altLang="zh-TW" sz="2000" dirty="0">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sz="2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extLst>
      <p:ext uri="{BB962C8B-B14F-4D97-AF65-F5344CB8AC3E}">
        <p14:creationId xmlns:p14="http://schemas.microsoft.com/office/powerpoint/2010/main" val="409116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6" name="圖片 35">
            <a:extLst>
              <a:ext uri="{FF2B5EF4-FFF2-40B4-BE49-F238E27FC236}">
                <a16:creationId xmlns:a16="http://schemas.microsoft.com/office/drawing/2014/main" id="{67E4ACC1-451A-43B9-BCC6-C482AD578EF1}"/>
              </a:ext>
            </a:extLst>
          </p:cNvPr>
          <p:cNvPicPr>
            <a:picLocks noChangeAspect="1"/>
          </p:cNvPicPr>
          <p:nvPr/>
        </p:nvPicPr>
        <p:blipFill>
          <a:blip r:embed="rId3"/>
          <a:stretch>
            <a:fillRect/>
          </a:stretch>
        </p:blipFill>
        <p:spPr>
          <a:xfrm>
            <a:off x="1813434" y="1252942"/>
            <a:ext cx="1276509" cy="1589499"/>
          </a:xfrm>
          <a:prstGeom prst="rect">
            <a:avLst/>
          </a:prstGeom>
        </p:spPr>
      </p:pic>
      <p:pic>
        <p:nvPicPr>
          <p:cNvPr id="39" name="圖片 38">
            <a:extLst>
              <a:ext uri="{FF2B5EF4-FFF2-40B4-BE49-F238E27FC236}">
                <a16:creationId xmlns:a16="http://schemas.microsoft.com/office/drawing/2014/main" id="{02859BA6-4A83-424B-A2E6-EC664EA50C38}"/>
              </a:ext>
            </a:extLst>
          </p:cNvPr>
          <p:cNvPicPr>
            <a:picLocks noChangeAspect="1"/>
          </p:cNvPicPr>
          <p:nvPr/>
        </p:nvPicPr>
        <p:blipFill>
          <a:blip r:embed="rId4"/>
          <a:stretch>
            <a:fillRect/>
          </a:stretch>
        </p:blipFill>
        <p:spPr>
          <a:xfrm>
            <a:off x="4336039" y="1304743"/>
            <a:ext cx="1043300" cy="1589499"/>
          </a:xfrm>
          <a:prstGeom prst="rect">
            <a:avLst/>
          </a:prstGeom>
        </p:spPr>
      </p:pic>
      <p:pic>
        <p:nvPicPr>
          <p:cNvPr id="41" name="圖片 40">
            <a:extLst>
              <a:ext uri="{FF2B5EF4-FFF2-40B4-BE49-F238E27FC236}">
                <a16:creationId xmlns:a16="http://schemas.microsoft.com/office/drawing/2014/main" id="{921497DA-1079-4D24-8C92-D20BE1431EA4}"/>
              </a:ext>
            </a:extLst>
          </p:cNvPr>
          <p:cNvPicPr>
            <a:picLocks noChangeAspect="1"/>
          </p:cNvPicPr>
          <p:nvPr/>
        </p:nvPicPr>
        <p:blipFill>
          <a:blip r:embed="rId5"/>
          <a:stretch>
            <a:fillRect/>
          </a:stretch>
        </p:blipFill>
        <p:spPr>
          <a:xfrm>
            <a:off x="6452261" y="1303048"/>
            <a:ext cx="1518036" cy="1591194"/>
          </a:xfrm>
          <a:prstGeom prst="rect">
            <a:avLst/>
          </a:prstGeom>
        </p:spPr>
      </p:pic>
      <p:pic>
        <p:nvPicPr>
          <p:cNvPr id="44" name="圖片 43">
            <a:extLst>
              <a:ext uri="{FF2B5EF4-FFF2-40B4-BE49-F238E27FC236}">
                <a16:creationId xmlns:a16="http://schemas.microsoft.com/office/drawing/2014/main" id="{5BADD52E-7F2C-464A-917D-1B66A8FBC6BF}"/>
              </a:ext>
            </a:extLst>
          </p:cNvPr>
          <p:cNvPicPr>
            <a:picLocks noChangeAspect="1"/>
          </p:cNvPicPr>
          <p:nvPr/>
        </p:nvPicPr>
        <p:blipFill>
          <a:blip r:embed="rId6"/>
          <a:stretch>
            <a:fillRect/>
          </a:stretch>
        </p:blipFill>
        <p:spPr>
          <a:xfrm>
            <a:off x="420159" y="2887892"/>
            <a:ext cx="1515854" cy="1595636"/>
          </a:xfrm>
          <a:prstGeom prst="rect">
            <a:avLst/>
          </a:prstGeom>
        </p:spPr>
      </p:pic>
      <p:pic>
        <p:nvPicPr>
          <p:cNvPr id="48" name="圖片 47">
            <a:extLst>
              <a:ext uri="{FF2B5EF4-FFF2-40B4-BE49-F238E27FC236}">
                <a16:creationId xmlns:a16="http://schemas.microsoft.com/office/drawing/2014/main" id="{573A0B9D-F805-4D43-BA92-88D301B8C550}"/>
              </a:ext>
            </a:extLst>
          </p:cNvPr>
          <p:cNvPicPr>
            <a:picLocks noChangeAspect="1"/>
          </p:cNvPicPr>
          <p:nvPr/>
        </p:nvPicPr>
        <p:blipFill>
          <a:blip r:embed="rId7"/>
          <a:stretch>
            <a:fillRect/>
          </a:stretch>
        </p:blipFill>
        <p:spPr>
          <a:xfrm>
            <a:off x="3089943" y="2832659"/>
            <a:ext cx="1276509" cy="1650869"/>
          </a:xfrm>
          <a:prstGeom prst="rect">
            <a:avLst/>
          </a:prstGeom>
        </p:spPr>
      </p:pic>
      <p:pic>
        <p:nvPicPr>
          <p:cNvPr id="50" name="圖片 49">
            <a:extLst>
              <a:ext uri="{FF2B5EF4-FFF2-40B4-BE49-F238E27FC236}">
                <a16:creationId xmlns:a16="http://schemas.microsoft.com/office/drawing/2014/main" id="{4CD54F8D-8051-41E4-909F-204C0A3F2458}"/>
              </a:ext>
            </a:extLst>
          </p:cNvPr>
          <p:cNvPicPr>
            <a:picLocks noChangeAspect="1"/>
          </p:cNvPicPr>
          <p:nvPr/>
        </p:nvPicPr>
        <p:blipFill>
          <a:blip r:embed="rId8"/>
          <a:stretch>
            <a:fillRect/>
          </a:stretch>
        </p:blipFill>
        <p:spPr>
          <a:xfrm>
            <a:off x="5520382" y="3188608"/>
            <a:ext cx="1067849" cy="1294920"/>
          </a:xfrm>
          <a:prstGeom prst="rect">
            <a:avLst/>
          </a:prstGeom>
        </p:spPr>
      </p:pic>
      <p:pic>
        <p:nvPicPr>
          <p:cNvPr id="52" name="圖片 51">
            <a:extLst>
              <a:ext uri="{FF2B5EF4-FFF2-40B4-BE49-F238E27FC236}">
                <a16:creationId xmlns:a16="http://schemas.microsoft.com/office/drawing/2014/main" id="{0385F733-09F1-4FC2-BAA5-C3D4BB93E78D}"/>
              </a:ext>
            </a:extLst>
          </p:cNvPr>
          <p:cNvPicPr>
            <a:picLocks noChangeAspect="1"/>
          </p:cNvPicPr>
          <p:nvPr/>
        </p:nvPicPr>
        <p:blipFill>
          <a:blip r:embed="rId9"/>
          <a:stretch>
            <a:fillRect/>
          </a:stretch>
        </p:blipFill>
        <p:spPr>
          <a:xfrm>
            <a:off x="7834327" y="2642376"/>
            <a:ext cx="816935" cy="1841152"/>
          </a:xfrm>
          <a:prstGeom prst="rect">
            <a:avLst/>
          </a:prstGeom>
        </p:spPr>
      </p:pic>
    </p:spTree>
    <p:extLst>
      <p:ext uri="{BB962C8B-B14F-4D97-AF65-F5344CB8AC3E}">
        <p14:creationId xmlns:p14="http://schemas.microsoft.com/office/powerpoint/2010/main" val="100866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評估風險方法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2" name="圖片 1">
            <a:extLst>
              <a:ext uri="{FF2B5EF4-FFF2-40B4-BE49-F238E27FC236}">
                <a16:creationId xmlns:a16="http://schemas.microsoft.com/office/drawing/2014/main" id="{78738849-AE98-4CE7-ABB3-03FFC0792360}"/>
              </a:ext>
            </a:extLst>
          </p:cNvPr>
          <p:cNvPicPr>
            <a:picLocks noChangeAspect="1"/>
          </p:cNvPicPr>
          <p:nvPr/>
        </p:nvPicPr>
        <p:blipFill>
          <a:blip r:embed="rId3"/>
          <a:stretch>
            <a:fillRect/>
          </a:stretch>
        </p:blipFill>
        <p:spPr>
          <a:xfrm>
            <a:off x="3093672" y="1398097"/>
            <a:ext cx="2597283" cy="2241665"/>
          </a:xfrm>
          <a:prstGeom prst="rect">
            <a:avLst/>
          </a:prstGeom>
        </p:spPr>
      </p:pic>
      <p:pic>
        <p:nvPicPr>
          <p:cNvPr id="4" name="圖片 3">
            <a:extLst>
              <a:ext uri="{FF2B5EF4-FFF2-40B4-BE49-F238E27FC236}">
                <a16:creationId xmlns:a16="http://schemas.microsoft.com/office/drawing/2014/main" id="{D50763A6-3819-47A4-8600-93F32714FB49}"/>
              </a:ext>
            </a:extLst>
          </p:cNvPr>
          <p:cNvPicPr>
            <a:picLocks noChangeAspect="1"/>
          </p:cNvPicPr>
          <p:nvPr/>
        </p:nvPicPr>
        <p:blipFill>
          <a:blip r:embed="rId4"/>
          <a:stretch>
            <a:fillRect/>
          </a:stretch>
        </p:blipFill>
        <p:spPr>
          <a:xfrm>
            <a:off x="221580" y="1035115"/>
            <a:ext cx="2617001" cy="3384485"/>
          </a:xfrm>
          <a:prstGeom prst="rect">
            <a:avLst/>
          </a:prstGeom>
        </p:spPr>
      </p:pic>
      <p:sp>
        <p:nvSpPr>
          <p:cNvPr id="5" name="矩形 4">
            <a:extLst>
              <a:ext uri="{FF2B5EF4-FFF2-40B4-BE49-F238E27FC236}">
                <a16:creationId xmlns:a16="http://schemas.microsoft.com/office/drawing/2014/main" id="{07CBD06A-2784-4665-9B4D-A4B114187994}"/>
              </a:ext>
            </a:extLst>
          </p:cNvPr>
          <p:cNvSpPr/>
          <p:nvPr/>
        </p:nvSpPr>
        <p:spPr>
          <a:xfrm>
            <a:off x="5578235" y="863382"/>
            <a:ext cx="3344185" cy="400110"/>
          </a:xfrm>
          <a:prstGeom prst="rect">
            <a:avLst/>
          </a:prstGeom>
        </p:spPr>
        <p:txBody>
          <a:bodyPr wrap="none">
            <a:spAutoFit/>
          </a:bodyPr>
          <a:lstStyle/>
          <a:p>
            <a:r>
              <a:rPr lang="zh-TW" altLang="en-US" sz="2000"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（該方塊高度＋該行高度）</a:t>
            </a:r>
            <a:r>
              <a:rPr lang="en-US" altLang="zh-TW" sz="2000"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/2</a:t>
            </a:r>
            <a:endParaRPr lang="zh-TW" altLang="en-US" sz="2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2050" name="Picture 2" descr="開啟相片">
            <a:extLst>
              <a:ext uri="{FF2B5EF4-FFF2-40B4-BE49-F238E27FC236}">
                <a16:creationId xmlns:a16="http://schemas.microsoft.com/office/drawing/2014/main" id="{0F96C1FF-CD17-441C-82A2-DF55C42852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08" b="1328"/>
          <a:stretch/>
        </p:blipFill>
        <p:spPr bwMode="auto">
          <a:xfrm>
            <a:off x="6174478" y="1351749"/>
            <a:ext cx="2151698" cy="247349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4DF9E025-A490-445F-8C3C-A50E65F29D31}"/>
              </a:ext>
            </a:extLst>
          </p:cNvPr>
          <p:cNvSpPr/>
          <p:nvPr/>
        </p:nvSpPr>
        <p:spPr>
          <a:xfrm>
            <a:off x="6908567" y="2364835"/>
            <a:ext cx="341760" cy="1569660"/>
          </a:xfrm>
          <a:prstGeom prst="rect">
            <a:avLst/>
          </a:prstGeom>
        </p:spPr>
        <p:txBody>
          <a:bodyPr wrap="none">
            <a:spAutoFit/>
          </a:bodyPr>
          <a:lstStyle/>
          <a:p>
            <a:r>
              <a:rPr lang="en-US" altLang="zh-TW" sz="2400"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3</a:t>
            </a:r>
          </a:p>
          <a:p>
            <a:endParaRPr lang="en-US" altLang="zh-TW" sz="2400"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sz="2400"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en-US" altLang="zh-TW" sz="2400"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1</a:t>
            </a:r>
            <a:endParaRPr lang="zh-TW" altLang="en-US" sz="2400" dirty="0"/>
          </a:p>
        </p:txBody>
      </p:sp>
      <p:sp>
        <p:nvSpPr>
          <p:cNvPr id="7" name="矩形 6">
            <a:extLst>
              <a:ext uri="{FF2B5EF4-FFF2-40B4-BE49-F238E27FC236}">
                <a16:creationId xmlns:a16="http://schemas.microsoft.com/office/drawing/2014/main" id="{F240D8F4-0351-40EC-8531-3D066F93A035}"/>
              </a:ext>
            </a:extLst>
          </p:cNvPr>
          <p:cNvSpPr/>
          <p:nvPr/>
        </p:nvSpPr>
        <p:spPr>
          <a:xfrm>
            <a:off x="6579015" y="3928737"/>
            <a:ext cx="1186543" cy="307777"/>
          </a:xfrm>
          <a:prstGeom prst="rect">
            <a:avLst/>
          </a:prstGeom>
        </p:spPr>
        <p:txBody>
          <a:bodyPr wrap="none">
            <a:spAutoFit/>
          </a:bodyPr>
          <a:lstStyle/>
          <a:p>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(1</a:t>
            </a:r>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3)/2 = 2</a:t>
            </a:r>
            <a:endParaRPr lang="zh-TW" altLang="en-US" dirty="0"/>
          </a:p>
        </p:txBody>
      </p:sp>
    </p:spTree>
    <p:extLst>
      <p:ext uri="{BB962C8B-B14F-4D97-AF65-F5344CB8AC3E}">
        <p14:creationId xmlns:p14="http://schemas.microsoft.com/office/powerpoint/2010/main" val="135321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175485" y="863610"/>
            <a:ext cx="18266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從</a:t>
            </a:r>
            <a:r>
              <a:rPr lang="zh-TW" altLang="en-US"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零</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開始實現</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Tetris</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7" name="矩形: 圓角 6">
            <a:extLst>
              <a:ext uri="{FF2B5EF4-FFF2-40B4-BE49-F238E27FC236}">
                <a16:creationId xmlns:a16="http://schemas.microsoft.com/office/drawing/2014/main" id="{2A1D2726-4A34-482F-B9AC-0C833C18C974}"/>
              </a:ext>
            </a:extLst>
          </p:cNvPr>
          <p:cNvSpPr/>
          <p:nvPr/>
        </p:nvSpPr>
        <p:spPr>
          <a:xfrm>
            <a:off x="3308030" y="289442"/>
            <a:ext cx="2116900" cy="476410"/>
          </a:xfrm>
          <a:prstGeom prst="roundRect">
            <a:avLst/>
          </a:prstGeom>
          <a:solidFill>
            <a:schemeClr val="accent3">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2000" dirty="0">
                <a:latin typeface="台灣金萱體" panose="02020500000000000000" pitchFamily="18" charset="-120"/>
                <a:ea typeface="台灣金萱體" panose="02020500000000000000" pitchFamily="18" charset="-120"/>
                <a:cs typeface="台灣金萱體" panose="02020500000000000000" pitchFamily="18" charset="-120"/>
              </a:rPr>
              <a:t>開始遊戲</a:t>
            </a:r>
          </a:p>
        </p:txBody>
      </p:sp>
      <p:sp>
        <p:nvSpPr>
          <p:cNvPr id="71" name="矩形: 圓角 70">
            <a:extLst>
              <a:ext uri="{FF2B5EF4-FFF2-40B4-BE49-F238E27FC236}">
                <a16:creationId xmlns:a16="http://schemas.microsoft.com/office/drawing/2014/main" id="{DAAA89AC-A08C-4A76-8E9C-CDE3AC6D7AA6}"/>
              </a:ext>
            </a:extLst>
          </p:cNvPr>
          <p:cNvSpPr/>
          <p:nvPr/>
        </p:nvSpPr>
        <p:spPr>
          <a:xfrm>
            <a:off x="3308031" y="1032424"/>
            <a:ext cx="2116900" cy="476410"/>
          </a:xfrm>
          <a:prstGeom prst="roundRect">
            <a:avLst/>
          </a:prstGeom>
          <a:solidFill>
            <a:schemeClr val="accent3">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2000" dirty="0">
                <a:latin typeface="台灣金萱體" panose="02020500000000000000" pitchFamily="18" charset="-120"/>
                <a:ea typeface="台灣金萱體" panose="02020500000000000000" pitchFamily="18" charset="-120"/>
                <a:cs typeface="台灣金萱體" panose="02020500000000000000" pitchFamily="18" charset="-120"/>
              </a:rPr>
              <a:t>方塊下移一格</a:t>
            </a:r>
          </a:p>
        </p:txBody>
      </p:sp>
      <p:cxnSp>
        <p:nvCxnSpPr>
          <p:cNvPr id="9" name="直線單箭頭接點 8">
            <a:extLst>
              <a:ext uri="{FF2B5EF4-FFF2-40B4-BE49-F238E27FC236}">
                <a16:creationId xmlns:a16="http://schemas.microsoft.com/office/drawing/2014/main" id="{2D3DE51A-0C17-4962-B569-1EF69BB67B4D}"/>
              </a:ext>
            </a:extLst>
          </p:cNvPr>
          <p:cNvCxnSpPr>
            <a:cxnSpLocks/>
            <a:stCxn id="7" idx="2"/>
            <a:endCxn id="71" idx="0"/>
          </p:cNvCxnSpPr>
          <p:nvPr/>
        </p:nvCxnSpPr>
        <p:spPr>
          <a:xfrm>
            <a:off x="4366480" y="765852"/>
            <a:ext cx="1" cy="266572"/>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圓角 74">
            <a:extLst>
              <a:ext uri="{FF2B5EF4-FFF2-40B4-BE49-F238E27FC236}">
                <a16:creationId xmlns:a16="http://schemas.microsoft.com/office/drawing/2014/main" id="{ABC49409-1FA1-47A4-B2AD-D1A4C8A735E6}"/>
              </a:ext>
            </a:extLst>
          </p:cNvPr>
          <p:cNvSpPr/>
          <p:nvPr/>
        </p:nvSpPr>
        <p:spPr>
          <a:xfrm>
            <a:off x="3308031" y="1797734"/>
            <a:ext cx="2116900" cy="476410"/>
          </a:xfrm>
          <a:prstGeom prst="roundRect">
            <a:avLst/>
          </a:prstGeom>
          <a:solidFill>
            <a:schemeClr val="accent3">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2000" dirty="0">
                <a:latin typeface="台灣金萱體" panose="02020500000000000000" pitchFamily="18" charset="-120"/>
                <a:ea typeface="台灣金萱體" panose="02020500000000000000" pitchFamily="18" charset="-120"/>
                <a:cs typeface="台灣金萱體" panose="02020500000000000000" pitchFamily="18" charset="-120"/>
              </a:rPr>
              <a:t>移動或旋轉方塊</a:t>
            </a:r>
          </a:p>
        </p:txBody>
      </p:sp>
      <p:cxnSp>
        <p:nvCxnSpPr>
          <p:cNvPr id="76" name="直線單箭頭接點 75">
            <a:extLst>
              <a:ext uri="{FF2B5EF4-FFF2-40B4-BE49-F238E27FC236}">
                <a16:creationId xmlns:a16="http://schemas.microsoft.com/office/drawing/2014/main" id="{41574C4F-EFDD-45A9-8BFB-B84207C81FE5}"/>
              </a:ext>
            </a:extLst>
          </p:cNvPr>
          <p:cNvCxnSpPr>
            <a:cxnSpLocks/>
            <a:stCxn id="71" idx="2"/>
            <a:endCxn id="75" idx="0"/>
          </p:cNvCxnSpPr>
          <p:nvPr/>
        </p:nvCxnSpPr>
        <p:spPr>
          <a:xfrm>
            <a:off x="4366481" y="1508834"/>
            <a:ext cx="0" cy="28890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71E85F1B-FCB4-4CEE-9364-7DF134FB930F}"/>
              </a:ext>
            </a:extLst>
          </p:cNvPr>
          <p:cNvCxnSpPr>
            <a:cxnSpLocks/>
            <a:stCxn id="75" idx="2"/>
            <a:endCxn id="10" idx="0"/>
          </p:cNvCxnSpPr>
          <p:nvPr/>
        </p:nvCxnSpPr>
        <p:spPr>
          <a:xfrm>
            <a:off x="4366481" y="2274144"/>
            <a:ext cx="0" cy="273221"/>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菱形 9">
            <a:extLst>
              <a:ext uri="{FF2B5EF4-FFF2-40B4-BE49-F238E27FC236}">
                <a16:creationId xmlns:a16="http://schemas.microsoft.com/office/drawing/2014/main" id="{7E5F0EB7-3E33-4044-BEDD-CC21C56C50BA}"/>
              </a:ext>
            </a:extLst>
          </p:cNvPr>
          <p:cNvSpPr/>
          <p:nvPr/>
        </p:nvSpPr>
        <p:spPr>
          <a:xfrm>
            <a:off x="2933410" y="2547365"/>
            <a:ext cx="2866141" cy="656522"/>
          </a:xfrm>
          <a:prstGeom prst="diamond">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1" name="矩形 10">
            <a:extLst>
              <a:ext uri="{FF2B5EF4-FFF2-40B4-BE49-F238E27FC236}">
                <a16:creationId xmlns:a16="http://schemas.microsoft.com/office/drawing/2014/main" id="{6E23B344-824B-43FE-BA5D-57A6CDE8F906}"/>
              </a:ext>
            </a:extLst>
          </p:cNvPr>
          <p:cNvSpPr/>
          <p:nvPr/>
        </p:nvSpPr>
        <p:spPr>
          <a:xfrm>
            <a:off x="3366835" y="2679289"/>
            <a:ext cx="2132208" cy="353943"/>
          </a:xfrm>
          <a:prstGeom prst="rect">
            <a:avLst/>
          </a:prstGeom>
        </p:spPr>
        <p:txBody>
          <a:bodyPr wrap="square">
            <a:spAutoFit/>
          </a:bodyPr>
          <a:lstStyle/>
          <a:p>
            <a:r>
              <a:rPr lang="zh-TW" altLang="en-US" sz="17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是否碰到方塊或底部</a:t>
            </a:r>
          </a:p>
        </p:txBody>
      </p:sp>
      <p:cxnSp>
        <p:nvCxnSpPr>
          <p:cNvPr id="101" name="直線單箭頭接點 100">
            <a:extLst>
              <a:ext uri="{FF2B5EF4-FFF2-40B4-BE49-F238E27FC236}">
                <a16:creationId xmlns:a16="http://schemas.microsoft.com/office/drawing/2014/main" id="{A49B088A-11B8-4D72-8346-8E35C1FC4465}"/>
              </a:ext>
            </a:extLst>
          </p:cNvPr>
          <p:cNvCxnSpPr>
            <a:cxnSpLocks/>
            <a:stCxn id="10" idx="2"/>
            <a:endCxn id="102" idx="0"/>
          </p:cNvCxnSpPr>
          <p:nvPr/>
        </p:nvCxnSpPr>
        <p:spPr>
          <a:xfrm>
            <a:off x="4366481" y="3203887"/>
            <a:ext cx="0" cy="25852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菱形 101">
            <a:extLst>
              <a:ext uri="{FF2B5EF4-FFF2-40B4-BE49-F238E27FC236}">
                <a16:creationId xmlns:a16="http://schemas.microsoft.com/office/drawing/2014/main" id="{95E6F6A6-7F35-4443-9BBA-35805E750989}"/>
              </a:ext>
            </a:extLst>
          </p:cNvPr>
          <p:cNvSpPr/>
          <p:nvPr/>
        </p:nvSpPr>
        <p:spPr>
          <a:xfrm>
            <a:off x="2933410" y="3462412"/>
            <a:ext cx="2866141" cy="656522"/>
          </a:xfrm>
          <a:prstGeom prst="diamond">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03" name="矩形 102">
            <a:extLst>
              <a:ext uri="{FF2B5EF4-FFF2-40B4-BE49-F238E27FC236}">
                <a16:creationId xmlns:a16="http://schemas.microsoft.com/office/drawing/2014/main" id="{0D4133D7-F112-4112-8309-01D57BA7F1F8}"/>
              </a:ext>
            </a:extLst>
          </p:cNvPr>
          <p:cNvSpPr/>
          <p:nvPr/>
        </p:nvSpPr>
        <p:spPr>
          <a:xfrm>
            <a:off x="3528713" y="3597382"/>
            <a:ext cx="2132208" cy="369332"/>
          </a:xfrm>
          <a:prstGeom prst="rect">
            <a:avLst/>
          </a:prstGeom>
        </p:spPr>
        <p:txBody>
          <a:bodyPr wrap="square">
            <a:spAutoFit/>
          </a:bodyPr>
          <a:lstStyle/>
          <a:p>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 是否產生連線</a:t>
            </a:r>
          </a:p>
        </p:txBody>
      </p:sp>
      <p:cxnSp>
        <p:nvCxnSpPr>
          <p:cNvPr id="105" name="直線單箭頭接點 104">
            <a:extLst>
              <a:ext uri="{FF2B5EF4-FFF2-40B4-BE49-F238E27FC236}">
                <a16:creationId xmlns:a16="http://schemas.microsoft.com/office/drawing/2014/main" id="{0C2FA378-F106-4693-A153-A0C22F4E9444}"/>
              </a:ext>
            </a:extLst>
          </p:cNvPr>
          <p:cNvCxnSpPr>
            <a:cxnSpLocks/>
            <a:stCxn id="102" idx="2"/>
            <a:endCxn id="106" idx="0"/>
          </p:cNvCxnSpPr>
          <p:nvPr/>
        </p:nvCxnSpPr>
        <p:spPr>
          <a:xfrm>
            <a:off x="4366481" y="4118934"/>
            <a:ext cx="0" cy="216091"/>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6" name="菱形 105">
            <a:extLst>
              <a:ext uri="{FF2B5EF4-FFF2-40B4-BE49-F238E27FC236}">
                <a16:creationId xmlns:a16="http://schemas.microsoft.com/office/drawing/2014/main" id="{D6EBDA9D-94F9-4A23-91B8-5FE4B2140D18}"/>
              </a:ext>
            </a:extLst>
          </p:cNvPr>
          <p:cNvSpPr/>
          <p:nvPr/>
        </p:nvSpPr>
        <p:spPr>
          <a:xfrm>
            <a:off x="2933410" y="4335025"/>
            <a:ext cx="2866141" cy="656522"/>
          </a:xfrm>
          <a:prstGeom prst="diamond">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07" name="矩形 106">
            <a:extLst>
              <a:ext uri="{FF2B5EF4-FFF2-40B4-BE49-F238E27FC236}">
                <a16:creationId xmlns:a16="http://schemas.microsoft.com/office/drawing/2014/main" id="{9632AF31-A03B-4F1C-880B-BCE7A0C8C138}"/>
              </a:ext>
            </a:extLst>
          </p:cNvPr>
          <p:cNvSpPr/>
          <p:nvPr/>
        </p:nvSpPr>
        <p:spPr>
          <a:xfrm>
            <a:off x="3366835" y="4460285"/>
            <a:ext cx="2132208" cy="369332"/>
          </a:xfrm>
          <a:prstGeom prst="rect">
            <a:avLst/>
          </a:prstGeom>
        </p:spPr>
        <p:txBody>
          <a:bodyPr wrap="square">
            <a:spAutoFit/>
          </a:bodyPr>
          <a:lstStyle/>
          <a:p>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高度是否大於邊界</a:t>
            </a:r>
          </a:p>
        </p:txBody>
      </p:sp>
      <p:sp>
        <p:nvSpPr>
          <p:cNvPr id="108" name="矩形: 圓角 107">
            <a:extLst>
              <a:ext uri="{FF2B5EF4-FFF2-40B4-BE49-F238E27FC236}">
                <a16:creationId xmlns:a16="http://schemas.microsoft.com/office/drawing/2014/main" id="{4C5F3122-F8B2-4E58-B039-9F2BDFC1EF3A}"/>
              </a:ext>
            </a:extLst>
          </p:cNvPr>
          <p:cNvSpPr/>
          <p:nvPr/>
        </p:nvSpPr>
        <p:spPr>
          <a:xfrm>
            <a:off x="6073726" y="3548067"/>
            <a:ext cx="2444026" cy="476410"/>
          </a:xfrm>
          <a:prstGeom prst="roundRect">
            <a:avLst/>
          </a:prstGeom>
          <a:solidFill>
            <a:schemeClr val="accent3">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2000" dirty="0">
                <a:latin typeface="台灣金萱體" panose="02020500000000000000" pitchFamily="18" charset="-120"/>
                <a:ea typeface="台灣金萱體" panose="02020500000000000000" pitchFamily="18" charset="-120"/>
                <a:cs typeface="台灣金萱體" panose="02020500000000000000" pitchFamily="18" charset="-120"/>
              </a:rPr>
              <a:t>清除連線並下移版面</a:t>
            </a:r>
          </a:p>
        </p:txBody>
      </p:sp>
      <p:sp>
        <p:nvSpPr>
          <p:cNvPr id="109" name="矩形: 圓角 108">
            <a:extLst>
              <a:ext uri="{FF2B5EF4-FFF2-40B4-BE49-F238E27FC236}">
                <a16:creationId xmlns:a16="http://schemas.microsoft.com/office/drawing/2014/main" id="{4D5F164B-BE2F-4360-9C80-E8C88387E4D9}"/>
              </a:ext>
            </a:extLst>
          </p:cNvPr>
          <p:cNvSpPr/>
          <p:nvPr/>
        </p:nvSpPr>
        <p:spPr>
          <a:xfrm>
            <a:off x="6073727" y="4425082"/>
            <a:ext cx="2444025" cy="476410"/>
          </a:xfrm>
          <a:prstGeom prst="roundRect">
            <a:avLst/>
          </a:prstGeom>
          <a:solidFill>
            <a:schemeClr val="accent3">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2000" dirty="0">
                <a:latin typeface="台灣金萱體" panose="02020500000000000000" pitchFamily="18" charset="-120"/>
                <a:ea typeface="台灣金萱體" panose="02020500000000000000" pitchFamily="18" charset="-120"/>
                <a:cs typeface="台灣金萱體" panose="02020500000000000000" pitchFamily="18" charset="-120"/>
              </a:rPr>
              <a:t>遊戲結束初始變數</a:t>
            </a:r>
          </a:p>
        </p:txBody>
      </p:sp>
      <p:cxnSp>
        <p:nvCxnSpPr>
          <p:cNvPr id="19" name="接點: 肘形 18">
            <a:extLst>
              <a:ext uri="{FF2B5EF4-FFF2-40B4-BE49-F238E27FC236}">
                <a16:creationId xmlns:a16="http://schemas.microsoft.com/office/drawing/2014/main" id="{9C692F8F-0F0F-4F2B-AB90-354F13379AE0}"/>
              </a:ext>
            </a:extLst>
          </p:cNvPr>
          <p:cNvCxnSpPr>
            <a:cxnSpLocks/>
            <a:stCxn id="10" idx="3"/>
            <a:endCxn id="71" idx="3"/>
          </p:cNvCxnSpPr>
          <p:nvPr/>
        </p:nvCxnSpPr>
        <p:spPr>
          <a:xfrm flipH="1" flipV="1">
            <a:off x="5424931" y="1270629"/>
            <a:ext cx="374620" cy="1604997"/>
          </a:xfrm>
          <a:prstGeom prst="bentConnector3">
            <a:avLst>
              <a:gd name="adj1" fmla="val -61022"/>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A11402FE-D192-4DF0-8231-A404D1E3F5C4}"/>
              </a:ext>
            </a:extLst>
          </p:cNvPr>
          <p:cNvCxnSpPr>
            <a:cxnSpLocks/>
            <a:stCxn id="102" idx="3"/>
            <a:endCxn id="108" idx="1"/>
          </p:cNvCxnSpPr>
          <p:nvPr/>
        </p:nvCxnSpPr>
        <p:spPr>
          <a:xfrm flipV="1">
            <a:off x="5799551" y="3786272"/>
            <a:ext cx="274175" cy="4401"/>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0B5AA7B0-6A64-4C9F-A058-48A7C4CF8629}"/>
              </a:ext>
            </a:extLst>
          </p:cNvPr>
          <p:cNvCxnSpPr>
            <a:cxnSpLocks/>
            <a:stCxn id="106" idx="3"/>
            <a:endCxn id="109" idx="1"/>
          </p:cNvCxnSpPr>
          <p:nvPr/>
        </p:nvCxnSpPr>
        <p:spPr>
          <a:xfrm>
            <a:off x="5799551" y="4663286"/>
            <a:ext cx="274176" cy="1"/>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接點: 肘形 129">
            <a:extLst>
              <a:ext uri="{FF2B5EF4-FFF2-40B4-BE49-F238E27FC236}">
                <a16:creationId xmlns:a16="http://schemas.microsoft.com/office/drawing/2014/main" id="{E72063BD-7B8A-4E15-88F8-35C85C598280}"/>
              </a:ext>
            </a:extLst>
          </p:cNvPr>
          <p:cNvCxnSpPr>
            <a:cxnSpLocks/>
            <a:stCxn id="109" idx="3"/>
            <a:endCxn id="7" idx="3"/>
          </p:cNvCxnSpPr>
          <p:nvPr/>
        </p:nvCxnSpPr>
        <p:spPr>
          <a:xfrm flipH="1" flipV="1">
            <a:off x="5424930" y="527647"/>
            <a:ext cx="3092822" cy="4135640"/>
          </a:xfrm>
          <a:prstGeom prst="bentConnector3">
            <a:avLst>
              <a:gd name="adj1" fmla="val -739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接點: 肘形 134">
            <a:extLst>
              <a:ext uri="{FF2B5EF4-FFF2-40B4-BE49-F238E27FC236}">
                <a16:creationId xmlns:a16="http://schemas.microsoft.com/office/drawing/2014/main" id="{A87C6BBD-C064-4BF3-8FB5-154C648EF9C0}"/>
              </a:ext>
            </a:extLst>
          </p:cNvPr>
          <p:cNvCxnSpPr>
            <a:cxnSpLocks/>
            <a:stCxn id="108" idx="0"/>
            <a:endCxn id="71" idx="3"/>
          </p:cNvCxnSpPr>
          <p:nvPr/>
        </p:nvCxnSpPr>
        <p:spPr>
          <a:xfrm rot="16200000" flipV="1">
            <a:off x="5221616" y="1473944"/>
            <a:ext cx="2277438" cy="1870808"/>
          </a:xfrm>
          <a:prstGeom prst="bentConnector2">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接點: 肘形 209">
            <a:extLst>
              <a:ext uri="{FF2B5EF4-FFF2-40B4-BE49-F238E27FC236}">
                <a16:creationId xmlns:a16="http://schemas.microsoft.com/office/drawing/2014/main" id="{76AB43CD-8FDA-49E0-AFA1-9B9186E7623A}"/>
              </a:ext>
            </a:extLst>
          </p:cNvPr>
          <p:cNvCxnSpPr>
            <a:cxnSpLocks/>
            <a:stCxn id="106" idx="1"/>
            <a:endCxn id="71" idx="1"/>
          </p:cNvCxnSpPr>
          <p:nvPr/>
        </p:nvCxnSpPr>
        <p:spPr>
          <a:xfrm rot="10800000" flipH="1">
            <a:off x="2933409" y="1270630"/>
            <a:ext cx="374621" cy="3392657"/>
          </a:xfrm>
          <a:prstGeom prst="bentConnector3">
            <a:avLst>
              <a:gd name="adj1" fmla="val -265980"/>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7" name="文字方塊 566">
            <a:extLst>
              <a:ext uri="{FF2B5EF4-FFF2-40B4-BE49-F238E27FC236}">
                <a16:creationId xmlns:a16="http://schemas.microsoft.com/office/drawing/2014/main" id="{849150CC-69A9-4BFD-9742-073CAE58FAE3}"/>
              </a:ext>
            </a:extLst>
          </p:cNvPr>
          <p:cNvSpPr txBox="1"/>
          <p:nvPr/>
        </p:nvSpPr>
        <p:spPr>
          <a:xfrm>
            <a:off x="4491118" y="3123276"/>
            <a:ext cx="401967" cy="369332"/>
          </a:xfrm>
          <a:prstGeom prst="rect">
            <a:avLst/>
          </a:prstGeom>
          <a:noFill/>
        </p:spPr>
        <p:txBody>
          <a:bodyPr wrap="square" rtlCol="0">
            <a:spAutoFit/>
          </a:bodyPr>
          <a:lstStyle/>
          <a:p>
            <a:r>
              <a:rPr lang="zh-TW" altLang="en-US" sz="1800" dirty="0">
                <a:solidFill>
                  <a:schemeClr val="accent2">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p>
        </p:txBody>
      </p:sp>
      <p:sp>
        <p:nvSpPr>
          <p:cNvPr id="248" name="文字方塊 247">
            <a:extLst>
              <a:ext uri="{FF2B5EF4-FFF2-40B4-BE49-F238E27FC236}">
                <a16:creationId xmlns:a16="http://schemas.microsoft.com/office/drawing/2014/main" id="{3F9617BC-AB64-4E6B-B32F-696266385E22}"/>
              </a:ext>
            </a:extLst>
          </p:cNvPr>
          <p:cNvSpPr txBox="1"/>
          <p:nvPr/>
        </p:nvSpPr>
        <p:spPr>
          <a:xfrm>
            <a:off x="5649041" y="3363401"/>
            <a:ext cx="401967" cy="369332"/>
          </a:xfrm>
          <a:prstGeom prst="rect">
            <a:avLst/>
          </a:prstGeom>
          <a:noFill/>
        </p:spPr>
        <p:txBody>
          <a:bodyPr wrap="square" rtlCol="0">
            <a:spAutoFit/>
          </a:bodyPr>
          <a:lstStyle/>
          <a:p>
            <a:r>
              <a:rPr lang="zh-TW" altLang="en-US" sz="1800" dirty="0">
                <a:solidFill>
                  <a:schemeClr val="accent2">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p>
        </p:txBody>
      </p:sp>
      <p:sp>
        <p:nvSpPr>
          <p:cNvPr id="249" name="文字方塊 248">
            <a:extLst>
              <a:ext uri="{FF2B5EF4-FFF2-40B4-BE49-F238E27FC236}">
                <a16:creationId xmlns:a16="http://schemas.microsoft.com/office/drawing/2014/main" id="{0EEF1925-FDC3-4CE6-9BB5-7BED6206EDC1}"/>
              </a:ext>
            </a:extLst>
          </p:cNvPr>
          <p:cNvSpPr txBox="1"/>
          <p:nvPr/>
        </p:nvSpPr>
        <p:spPr>
          <a:xfrm>
            <a:off x="5641105" y="4671721"/>
            <a:ext cx="401967" cy="369332"/>
          </a:xfrm>
          <a:prstGeom prst="rect">
            <a:avLst/>
          </a:prstGeom>
          <a:noFill/>
        </p:spPr>
        <p:txBody>
          <a:bodyPr wrap="square" rtlCol="0">
            <a:spAutoFit/>
          </a:bodyPr>
          <a:lstStyle/>
          <a:p>
            <a:r>
              <a:rPr lang="zh-TW" altLang="en-US" sz="1800" dirty="0">
                <a:solidFill>
                  <a:schemeClr val="accent2">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p>
        </p:txBody>
      </p:sp>
      <p:sp>
        <p:nvSpPr>
          <p:cNvPr id="256" name="文字方塊 255">
            <a:extLst>
              <a:ext uri="{FF2B5EF4-FFF2-40B4-BE49-F238E27FC236}">
                <a16:creationId xmlns:a16="http://schemas.microsoft.com/office/drawing/2014/main" id="{5FFAAFE5-22D6-4615-85C3-F5A8D789C1DE}"/>
              </a:ext>
            </a:extLst>
          </p:cNvPr>
          <p:cNvSpPr txBox="1"/>
          <p:nvPr/>
        </p:nvSpPr>
        <p:spPr>
          <a:xfrm>
            <a:off x="6043072" y="2271116"/>
            <a:ext cx="401967" cy="369332"/>
          </a:xfrm>
          <a:prstGeom prst="rect">
            <a:avLst/>
          </a:prstGeom>
          <a:noFill/>
        </p:spPr>
        <p:txBody>
          <a:bodyPr wrap="square" rtlCol="0">
            <a:spAutoFit/>
          </a:bodyPr>
          <a:lstStyle/>
          <a:p>
            <a:r>
              <a:rPr lang="zh-TW" altLang="en-US" sz="1800" dirty="0">
                <a:solidFill>
                  <a:schemeClr val="accent6">
                    <a:lumMod val="75000"/>
                  </a:schemeClr>
                </a:solidFill>
              </a:rPr>
              <a:t>✘</a:t>
            </a:r>
            <a:endParaRPr lang="zh-TW" altLang="en-US" sz="1800" dirty="0">
              <a:solidFill>
                <a:schemeClr val="accent6">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257" name="文字方塊 256">
            <a:extLst>
              <a:ext uri="{FF2B5EF4-FFF2-40B4-BE49-F238E27FC236}">
                <a16:creationId xmlns:a16="http://schemas.microsoft.com/office/drawing/2014/main" id="{DA6D62E7-56E7-453B-9344-E5C31F7C3DF1}"/>
              </a:ext>
            </a:extLst>
          </p:cNvPr>
          <p:cNvSpPr txBox="1"/>
          <p:nvPr/>
        </p:nvSpPr>
        <p:spPr>
          <a:xfrm>
            <a:off x="4491118" y="4034219"/>
            <a:ext cx="401967" cy="369332"/>
          </a:xfrm>
          <a:prstGeom prst="rect">
            <a:avLst/>
          </a:prstGeom>
          <a:noFill/>
        </p:spPr>
        <p:txBody>
          <a:bodyPr wrap="square" rtlCol="0">
            <a:spAutoFit/>
          </a:bodyPr>
          <a:lstStyle/>
          <a:p>
            <a:r>
              <a:rPr lang="zh-TW" altLang="en-US" sz="1800" dirty="0">
                <a:solidFill>
                  <a:schemeClr val="accent6">
                    <a:lumMod val="75000"/>
                  </a:schemeClr>
                </a:solidFill>
              </a:rPr>
              <a:t>✘</a:t>
            </a:r>
            <a:endParaRPr lang="zh-TW" altLang="en-US" sz="1800" dirty="0">
              <a:solidFill>
                <a:schemeClr val="accent6">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258" name="文字方塊 257">
            <a:extLst>
              <a:ext uri="{FF2B5EF4-FFF2-40B4-BE49-F238E27FC236}">
                <a16:creationId xmlns:a16="http://schemas.microsoft.com/office/drawing/2014/main" id="{D698948E-4325-4F6B-91FC-728381C18FB0}"/>
              </a:ext>
            </a:extLst>
          </p:cNvPr>
          <p:cNvSpPr txBox="1"/>
          <p:nvPr/>
        </p:nvSpPr>
        <p:spPr>
          <a:xfrm>
            <a:off x="2687222" y="4656349"/>
            <a:ext cx="401967" cy="369332"/>
          </a:xfrm>
          <a:prstGeom prst="rect">
            <a:avLst/>
          </a:prstGeom>
          <a:noFill/>
        </p:spPr>
        <p:txBody>
          <a:bodyPr wrap="square" rtlCol="0">
            <a:spAutoFit/>
          </a:bodyPr>
          <a:lstStyle/>
          <a:p>
            <a:r>
              <a:rPr lang="zh-TW" altLang="en-US" sz="1800" dirty="0">
                <a:solidFill>
                  <a:schemeClr val="accent6">
                    <a:lumMod val="75000"/>
                  </a:schemeClr>
                </a:solidFill>
              </a:rPr>
              <a:t>✘</a:t>
            </a:r>
            <a:endParaRPr lang="zh-TW" altLang="en-US" sz="1800" dirty="0">
              <a:solidFill>
                <a:schemeClr val="accent6">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15" name="矩形 114">
            <a:extLst>
              <a:ext uri="{FF2B5EF4-FFF2-40B4-BE49-F238E27FC236}">
                <a16:creationId xmlns:a16="http://schemas.microsoft.com/office/drawing/2014/main" id="{3753E869-E821-470D-AF0C-84EE0108FE12}"/>
              </a:ext>
            </a:extLst>
          </p:cNvPr>
          <p:cNvSpPr/>
          <p:nvPr/>
        </p:nvSpPr>
        <p:spPr>
          <a:xfrm>
            <a:off x="1960205" y="2484942"/>
            <a:ext cx="1675459" cy="307777"/>
          </a:xfrm>
          <a:prstGeom prst="rect">
            <a:avLst/>
          </a:prstGeom>
        </p:spPr>
        <p:txBody>
          <a:bodyPr wrap="none">
            <a:spAutoFit/>
          </a:bodyPr>
          <a:lstStyle/>
          <a:p>
            <a:r>
              <a:rPr lang="en-US" altLang="zh-TW" b="1" dirty="0" err="1">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ifTouchBottom</a:t>
            </a:r>
            <a:r>
              <a:rPr lang="en-US" altLang="zh-TW" b="1" dirty="0">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a:t>
            </a:r>
            <a:endParaRPr lang="zh-TW" altLang="en-US" b="1" dirty="0">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endParaRPr>
          </a:p>
        </p:txBody>
      </p:sp>
      <p:sp>
        <p:nvSpPr>
          <p:cNvPr id="117" name="矩形 116">
            <a:extLst>
              <a:ext uri="{FF2B5EF4-FFF2-40B4-BE49-F238E27FC236}">
                <a16:creationId xmlns:a16="http://schemas.microsoft.com/office/drawing/2014/main" id="{5C3D5D88-D392-449C-B95B-FAF5A5CF6010}"/>
              </a:ext>
            </a:extLst>
          </p:cNvPr>
          <p:cNvSpPr/>
          <p:nvPr/>
        </p:nvSpPr>
        <p:spPr>
          <a:xfrm>
            <a:off x="1967117" y="3418489"/>
            <a:ext cx="1576072" cy="307777"/>
          </a:xfrm>
          <a:prstGeom prst="rect">
            <a:avLst/>
          </a:prstGeom>
        </p:spPr>
        <p:txBody>
          <a:bodyPr wrap="none">
            <a:spAutoFit/>
          </a:bodyPr>
          <a:lstStyle/>
          <a:p>
            <a:r>
              <a:rPr lang="en-US" altLang="zh-TW" b="1" dirty="0" err="1">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ifClearBrick</a:t>
            </a:r>
            <a:r>
              <a:rPr lang="en-US" altLang="zh-TW" b="1" dirty="0">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a:t>
            </a:r>
            <a:endParaRPr lang="zh-TW" altLang="en-US" b="1" dirty="0">
              <a:solidFill>
                <a:schemeClr val="bg1">
                  <a:lumMod val="85000"/>
                </a:schemeClr>
              </a:solidFill>
            </a:endParaRPr>
          </a:p>
        </p:txBody>
      </p:sp>
      <p:sp>
        <p:nvSpPr>
          <p:cNvPr id="118" name="矩形 117">
            <a:extLst>
              <a:ext uri="{FF2B5EF4-FFF2-40B4-BE49-F238E27FC236}">
                <a16:creationId xmlns:a16="http://schemas.microsoft.com/office/drawing/2014/main" id="{592B7B64-4BD9-4A63-BB89-7F412382F206}"/>
              </a:ext>
            </a:extLst>
          </p:cNvPr>
          <p:cNvSpPr/>
          <p:nvPr/>
        </p:nvSpPr>
        <p:spPr>
          <a:xfrm>
            <a:off x="1956108" y="4246781"/>
            <a:ext cx="1774845" cy="307777"/>
          </a:xfrm>
          <a:prstGeom prst="rect">
            <a:avLst/>
          </a:prstGeom>
        </p:spPr>
        <p:txBody>
          <a:bodyPr wrap="none">
            <a:spAutoFit/>
          </a:bodyPr>
          <a:lstStyle/>
          <a:p>
            <a:r>
              <a:rPr lang="en-US" altLang="zh-TW" b="1" dirty="0" err="1">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checkGameLogic</a:t>
            </a:r>
            <a:r>
              <a:rPr lang="en-US" altLang="zh-TW" dirty="0">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a:t>
            </a:r>
            <a:endParaRPr lang="zh-TW" altLang="en-US" dirty="0">
              <a:solidFill>
                <a:schemeClr val="bg1">
                  <a:lumMod val="85000"/>
                </a:schemeClr>
              </a:solidFill>
            </a:endParaRPr>
          </a:p>
        </p:txBody>
      </p:sp>
      <p:sp>
        <p:nvSpPr>
          <p:cNvPr id="119" name="矩形 118">
            <a:extLst>
              <a:ext uri="{FF2B5EF4-FFF2-40B4-BE49-F238E27FC236}">
                <a16:creationId xmlns:a16="http://schemas.microsoft.com/office/drawing/2014/main" id="{3992B1B0-4B52-420A-B604-FE0B3A0EB2D8}"/>
              </a:ext>
            </a:extLst>
          </p:cNvPr>
          <p:cNvSpPr/>
          <p:nvPr/>
        </p:nvSpPr>
        <p:spPr>
          <a:xfrm>
            <a:off x="5799551" y="512972"/>
            <a:ext cx="2640466" cy="523220"/>
          </a:xfrm>
          <a:prstGeom prst="rect">
            <a:avLst/>
          </a:prstGeom>
        </p:spPr>
        <p:txBody>
          <a:bodyPr wrap="none">
            <a:spAutoFit/>
          </a:bodyPr>
          <a:lstStyle/>
          <a:p>
            <a:r>
              <a:rPr lang="en-US" altLang="zh-TW" b="1" dirty="0" err="1">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resetGame</a:t>
            </a:r>
            <a:r>
              <a:rPr lang="en-US" altLang="zh-TW" dirty="0">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a:t>
            </a:r>
            <a:r>
              <a:rPr lang="zh-TW" altLang="en-US" dirty="0">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a:t>
            </a:r>
            <a:r>
              <a:rPr lang="en-US" altLang="zh-TW" b="1" dirty="0" err="1">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clearBrick</a:t>
            </a:r>
            <a:r>
              <a:rPr lang="en-US" altLang="zh-TW" dirty="0">
                <a:solidFill>
                  <a:schemeClr val="bg1">
                    <a:lumMod val="85000"/>
                  </a:schemeClr>
                </a:solidFill>
                <a:latin typeface="Consolas" panose="020B0609020204030204" pitchFamily="49" charset="0"/>
                <a:ea typeface="台灣金萱體" panose="02020500000000000000" pitchFamily="18" charset="-120"/>
                <a:cs typeface="台灣金萱體" panose="02020500000000000000" pitchFamily="18" charset="-120"/>
              </a:rPr>
              <a:t>()</a:t>
            </a:r>
            <a:endParaRPr lang="zh-TW" altLang="en-US" dirty="0">
              <a:solidFill>
                <a:schemeClr val="bg1">
                  <a:lumMod val="85000"/>
                </a:schemeClr>
              </a:solidFill>
            </a:endParaRPr>
          </a:p>
          <a:p>
            <a:endParaRPr lang="zh-TW" altLang="en-US" dirty="0">
              <a:solidFill>
                <a:schemeClr val="bg1">
                  <a:lumMod val="85000"/>
                </a:schemeClr>
              </a:solidFill>
            </a:endParaRPr>
          </a:p>
        </p:txBody>
      </p:sp>
      <p:pic>
        <p:nvPicPr>
          <p:cNvPr id="131" name="圖片 130">
            <a:extLst>
              <a:ext uri="{FF2B5EF4-FFF2-40B4-BE49-F238E27FC236}">
                <a16:creationId xmlns:a16="http://schemas.microsoft.com/office/drawing/2014/main" id="{7E6A2407-E8F7-4AAF-BA42-C2411AC8C5D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31512" t="13802" r="30481" b="12879"/>
          <a:stretch/>
        </p:blipFill>
        <p:spPr>
          <a:xfrm>
            <a:off x="245956" y="1441410"/>
            <a:ext cx="1629003" cy="164980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6"/>
                                        </p:tgtEl>
                                        <p:attrNameLst>
                                          <p:attrName>style.visibility</p:attrName>
                                        </p:attrNameLst>
                                      </p:cBhvr>
                                      <p:to>
                                        <p:strVal val="visible"/>
                                      </p:to>
                                    </p:set>
                                    <p:animEffect transition="in" filter="fade">
                                      <p:cBhvr>
                                        <p:cTn id="45" dur="500"/>
                                        <p:tgtEl>
                                          <p:spTgt spid="2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67"/>
                                        </p:tgtEl>
                                        <p:attrNameLst>
                                          <p:attrName>style.visibility</p:attrName>
                                        </p:attrNameLst>
                                      </p:cBhvr>
                                      <p:to>
                                        <p:strVal val="visible"/>
                                      </p:to>
                                    </p:set>
                                    <p:animEffect transition="in" filter="fade">
                                      <p:cBhvr>
                                        <p:cTn id="62" dur="500"/>
                                        <p:tgtEl>
                                          <p:spTgt spid="56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8"/>
                                        </p:tgtEl>
                                        <p:attrNameLst>
                                          <p:attrName>style.visibility</p:attrName>
                                        </p:attrNameLst>
                                      </p:cBhvr>
                                      <p:to>
                                        <p:strVal val="visible"/>
                                      </p:to>
                                    </p:set>
                                    <p:animEffect transition="in" filter="fade">
                                      <p:cBhvr>
                                        <p:cTn id="67" dur="500"/>
                                        <p:tgtEl>
                                          <p:spTgt spid="248"/>
                                        </p:tgtEl>
                                      </p:cBhvr>
                                    </p:animEffect>
                                  </p:childTnLst>
                                </p:cTn>
                              </p:par>
                              <p:par>
                                <p:cTn id="68" presetID="10" presetClass="entr" presetSubtype="0" fill="hold" nodeType="with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fade">
                                      <p:cBhvr>
                                        <p:cTn id="70" dur="500"/>
                                        <p:tgtEl>
                                          <p:spTgt spid="12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fade">
                                      <p:cBhvr>
                                        <p:cTn id="73" dur="500"/>
                                        <p:tgtEl>
                                          <p:spTgt spid="108"/>
                                        </p:tgtEl>
                                      </p:cBhvr>
                                    </p:animEffect>
                                  </p:childTnLst>
                                </p:cTn>
                              </p:par>
                              <p:par>
                                <p:cTn id="74" presetID="10" presetClass="entr" presetSubtype="0" fill="hold" nodeType="withEffect">
                                  <p:stCondLst>
                                    <p:cond delay="0"/>
                                  </p:stCondLst>
                                  <p:childTnLst>
                                    <p:set>
                                      <p:cBhvr>
                                        <p:cTn id="75" dur="1" fill="hold">
                                          <p:stCondLst>
                                            <p:cond delay="0"/>
                                          </p:stCondLst>
                                        </p:cTn>
                                        <p:tgtEl>
                                          <p:spTgt spid="135"/>
                                        </p:tgtEl>
                                        <p:attrNameLst>
                                          <p:attrName>style.visibility</p:attrName>
                                        </p:attrNameLst>
                                      </p:cBhvr>
                                      <p:to>
                                        <p:strVal val="visible"/>
                                      </p:to>
                                    </p:set>
                                    <p:animEffect transition="in" filter="fade">
                                      <p:cBhvr>
                                        <p:cTn id="76" dur="500"/>
                                        <p:tgtEl>
                                          <p:spTgt spid="13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05"/>
                                        </p:tgtEl>
                                        <p:attrNameLst>
                                          <p:attrName>style.visibility</p:attrName>
                                        </p:attrNameLst>
                                      </p:cBhvr>
                                      <p:to>
                                        <p:strVal val="visible"/>
                                      </p:to>
                                    </p:set>
                                    <p:animEffect transition="in" filter="fade">
                                      <p:cBhvr>
                                        <p:cTn id="81" dur="500"/>
                                        <p:tgtEl>
                                          <p:spTgt spid="10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57"/>
                                        </p:tgtEl>
                                        <p:attrNameLst>
                                          <p:attrName>style.visibility</p:attrName>
                                        </p:attrNameLst>
                                      </p:cBhvr>
                                      <p:to>
                                        <p:strVal val="visible"/>
                                      </p:to>
                                    </p:set>
                                    <p:animEffect transition="in" filter="fade">
                                      <p:cBhvr>
                                        <p:cTn id="84" dur="500"/>
                                        <p:tgtEl>
                                          <p:spTgt spid="25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06"/>
                                        </p:tgtEl>
                                        <p:attrNameLst>
                                          <p:attrName>style.visibility</p:attrName>
                                        </p:attrNameLst>
                                      </p:cBhvr>
                                      <p:to>
                                        <p:strVal val="visible"/>
                                      </p:to>
                                    </p:set>
                                    <p:animEffect transition="in" filter="fade">
                                      <p:cBhvr>
                                        <p:cTn id="89" dur="500"/>
                                        <p:tgtEl>
                                          <p:spTgt spid="10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500"/>
                                        <p:tgtEl>
                                          <p:spTgt spid="11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7"/>
                                        </p:tgtEl>
                                        <p:attrNameLst>
                                          <p:attrName>style.visibility</p:attrName>
                                        </p:attrNameLst>
                                      </p:cBhvr>
                                      <p:to>
                                        <p:strVal val="visible"/>
                                      </p:to>
                                    </p:set>
                                    <p:animEffect transition="in" filter="fade">
                                      <p:cBhvr>
                                        <p:cTn id="95" dur="500"/>
                                        <p:tgtEl>
                                          <p:spTgt spid="107"/>
                                        </p:tgtEl>
                                      </p:cBhvr>
                                    </p:animEffect>
                                  </p:childTnLst>
                                </p:cTn>
                              </p:par>
                              <p:par>
                                <p:cTn id="96" presetID="10" presetClass="entr" presetSubtype="0" fill="hold" nodeType="withEffect">
                                  <p:stCondLst>
                                    <p:cond delay="0"/>
                                  </p:stCondLst>
                                  <p:childTnLst>
                                    <p:set>
                                      <p:cBhvr>
                                        <p:cTn id="97" dur="1" fill="hold">
                                          <p:stCondLst>
                                            <p:cond delay="0"/>
                                          </p:stCondLst>
                                        </p:cTn>
                                        <p:tgtEl>
                                          <p:spTgt spid="210"/>
                                        </p:tgtEl>
                                        <p:attrNameLst>
                                          <p:attrName>style.visibility</p:attrName>
                                        </p:attrNameLst>
                                      </p:cBhvr>
                                      <p:to>
                                        <p:strVal val="visible"/>
                                      </p:to>
                                    </p:set>
                                    <p:animEffect transition="in" filter="fade">
                                      <p:cBhvr>
                                        <p:cTn id="98" dur="500"/>
                                        <p:tgtEl>
                                          <p:spTgt spid="21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6"/>
                                        </p:tgtEl>
                                        <p:attrNameLst>
                                          <p:attrName>style.visibility</p:attrName>
                                        </p:attrNameLst>
                                      </p:cBhvr>
                                      <p:to>
                                        <p:strVal val="visible"/>
                                      </p:to>
                                    </p:set>
                                    <p:animEffect transition="in" filter="fade">
                                      <p:cBhvr>
                                        <p:cTn id="103" dur="500"/>
                                        <p:tgtEl>
                                          <p:spTgt spid="12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49"/>
                                        </p:tgtEl>
                                        <p:attrNameLst>
                                          <p:attrName>style.visibility</p:attrName>
                                        </p:attrNameLst>
                                      </p:cBhvr>
                                      <p:to>
                                        <p:strVal val="visible"/>
                                      </p:to>
                                    </p:set>
                                    <p:animEffect transition="in" filter="fade">
                                      <p:cBhvr>
                                        <p:cTn id="106" dur="500"/>
                                        <p:tgtEl>
                                          <p:spTgt spid="24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9"/>
                                        </p:tgtEl>
                                        <p:attrNameLst>
                                          <p:attrName>style.visibility</p:attrName>
                                        </p:attrNameLst>
                                      </p:cBhvr>
                                      <p:to>
                                        <p:strVal val="visible"/>
                                      </p:to>
                                    </p:set>
                                    <p:animEffect transition="in" filter="fade">
                                      <p:cBhvr>
                                        <p:cTn id="109" dur="500"/>
                                        <p:tgtEl>
                                          <p:spTgt spid="10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9"/>
                                        </p:tgtEl>
                                        <p:attrNameLst>
                                          <p:attrName>style.visibility</p:attrName>
                                        </p:attrNameLst>
                                      </p:cBhvr>
                                      <p:to>
                                        <p:strVal val="visible"/>
                                      </p:to>
                                    </p:set>
                                    <p:animEffect transition="in" filter="fade">
                                      <p:cBhvr>
                                        <p:cTn id="112" dur="500"/>
                                        <p:tgtEl>
                                          <p:spTgt spid="119"/>
                                        </p:tgtEl>
                                      </p:cBhvr>
                                    </p:animEffect>
                                  </p:childTnLst>
                                </p:cTn>
                              </p:par>
                              <p:par>
                                <p:cTn id="113" presetID="10" presetClass="entr" presetSubtype="0" fill="hold"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fade">
                                      <p:cBhvr>
                                        <p:cTn id="115" dur="500"/>
                                        <p:tgtEl>
                                          <p:spTgt spid="13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58"/>
                                        </p:tgtEl>
                                        <p:attrNameLst>
                                          <p:attrName>style.visibility</p:attrName>
                                        </p:attrNameLst>
                                      </p:cBhvr>
                                      <p:to>
                                        <p:strVal val="visible"/>
                                      </p:to>
                                    </p:set>
                                    <p:animEffect transition="in" filter="fade">
                                      <p:cBhvr>
                                        <p:cTn id="118"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1" grpId="0" animBg="1"/>
      <p:bldP spid="75" grpId="0" animBg="1"/>
      <p:bldP spid="10" grpId="0" animBg="1"/>
      <p:bldP spid="11" grpId="0"/>
      <p:bldP spid="102" grpId="0" animBg="1"/>
      <p:bldP spid="103" grpId="0"/>
      <p:bldP spid="106" grpId="0" animBg="1"/>
      <p:bldP spid="107" grpId="0"/>
      <p:bldP spid="108" grpId="0" animBg="1"/>
      <p:bldP spid="109" grpId="0" animBg="1"/>
      <p:bldP spid="567" grpId="0"/>
      <p:bldP spid="248" grpId="0"/>
      <p:bldP spid="249" grpId="0"/>
      <p:bldP spid="256" grpId="0"/>
      <p:bldP spid="257" grpId="0"/>
      <p:bldP spid="258" grpId="0"/>
      <p:bldP spid="115" grpId="0"/>
      <p:bldP spid="117" grpId="0"/>
      <p:bldP spid="118" grpId="0"/>
      <p:bldP spid="11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評估方法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6" name="圖片 35">
            <a:extLst>
              <a:ext uri="{FF2B5EF4-FFF2-40B4-BE49-F238E27FC236}">
                <a16:creationId xmlns:a16="http://schemas.microsoft.com/office/drawing/2014/main" id="{67E4ACC1-451A-43B9-BCC6-C482AD578EF1}"/>
              </a:ext>
            </a:extLst>
          </p:cNvPr>
          <p:cNvPicPr>
            <a:picLocks noChangeAspect="1"/>
          </p:cNvPicPr>
          <p:nvPr/>
        </p:nvPicPr>
        <p:blipFill>
          <a:blip r:embed="rId3"/>
          <a:stretch>
            <a:fillRect/>
          </a:stretch>
        </p:blipFill>
        <p:spPr>
          <a:xfrm>
            <a:off x="1813434" y="1252942"/>
            <a:ext cx="1276509" cy="1589499"/>
          </a:xfrm>
          <a:prstGeom prst="rect">
            <a:avLst/>
          </a:prstGeom>
        </p:spPr>
      </p:pic>
      <p:pic>
        <p:nvPicPr>
          <p:cNvPr id="39" name="圖片 38">
            <a:extLst>
              <a:ext uri="{FF2B5EF4-FFF2-40B4-BE49-F238E27FC236}">
                <a16:creationId xmlns:a16="http://schemas.microsoft.com/office/drawing/2014/main" id="{02859BA6-4A83-424B-A2E6-EC664EA50C38}"/>
              </a:ext>
            </a:extLst>
          </p:cNvPr>
          <p:cNvPicPr>
            <a:picLocks noChangeAspect="1"/>
          </p:cNvPicPr>
          <p:nvPr/>
        </p:nvPicPr>
        <p:blipFill>
          <a:blip r:embed="rId4"/>
          <a:stretch>
            <a:fillRect/>
          </a:stretch>
        </p:blipFill>
        <p:spPr>
          <a:xfrm>
            <a:off x="4336039" y="1304743"/>
            <a:ext cx="1043300" cy="1589499"/>
          </a:xfrm>
          <a:prstGeom prst="rect">
            <a:avLst/>
          </a:prstGeom>
        </p:spPr>
      </p:pic>
      <p:pic>
        <p:nvPicPr>
          <p:cNvPr id="41" name="圖片 40">
            <a:extLst>
              <a:ext uri="{FF2B5EF4-FFF2-40B4-BE49-F238E27FC236}">
                <a16:creationId xmlns:a16="http://schemas.microsoft.com/office/drawing/2014/main" id="{921497DA-1079-4D24-8C92-D20BE1431EA4}"/>
              </a:ext>
            </a:extLst>
          </p:cNvPr>
          <p:cNvPicPr>
            <a:picLocks noChangeAspect="1"/>
          </p:cNvPicPr>
          <p:nvPr/>
        </p:nvPicPr>
        <p:blipFill>
          <a:blip r:embed="rId5"/>
          <a:stretch>
            <a:fillRect/>
          </a:stretch>
        </p:blipFill>
        <p:spPr>
          <a:xfrm>
            <a:off x="6452261" y="1303048"/>
            <a:ext cx="1518036" cy="1591194"/>
          </a:xfrm>
          <a:prstGeom prst="rect">
            <a:avLst/>
          </a:prstGeom>
        </p:spPr>
      </p:pic>
      <p:pic>
        <p:nvPicPr>
          <p:cNvPr id="44" name="圖片 43">
            <a:extLst>
              <a:ext uri="{FF2B5EF4-FFF2-40B4-BE49-F238E27FC236}">
                <a16:creationId xmlns:a16="http://schemas.microsoft.com/office/drawing/2014/main" id="{5BADD52E-7F2C-464A-917D-1B66A8FBC6BF}"/>
              </a:ext>
            </a:extLst>
          </p:cNvPr>
          <p:cNvPicPr>
            <a:picLocks noChangeAspect="1"/>
          </p:cNvPicPr>
          <p:nvPr/>
        </p:nvPicPr>
        <p:blipFill>
          <a:blip r:embed="rId6"/>
          <a:stretch>
            <a:fillRect/>
          </a:stretch>
        </p:blipFill>
        <p:spPr>
          <a:xfrm>
            <a:off x="420159" y="2887892"/>
            <a:ext cx="1515854" cy="1595636"/>
          </a:xfrm>
          <a:prstGeom prst="rect">
            <a:avLst/>
          </a:prstGeom>
        </p:spPr>
      </p:pic>
      <p:pic>
        <p:nvPicPr>
          <p:cNvPr id="48" name="圖片 47">
            <a:extLst>
              <a:ext uri="{FF2B5EF4-FFF2-40B4-BE49-F238E27FC236}">
                <a16:creationId xmlns:a16="http://schemas.microsoft.com/office/drawing/2014/main" id="{573A0B9D-F805-4D43-BA92-88D301B8C550}"/>
              </a:ext>
            </a:extLst>
          </p:cNvPr>
          <p:cNvPicPr>
            <a:picLocks noChangeAspect="1"/>
          </p:cNvPicPr>
          <p:nvPr/>
        </p:nvPicPr>
        <p:blipFill>
          <a:blip r:embed="rId7"/>
          <a:stretch>
            <a:fillRect/>
          </a:stretch>
        </p:blipFill>
        <p:spPr>
          <a:xfrm>
            <a:off x="3089943" y="2832659"/>
            <a:ext cx="1276509" cy="1650869"/>
          </a:xfrm>
          <a:prstGeom prst="rect">
            <a:avLst/>
          </a:prstGeom>
        </p:spPr>
      </p:pic>
      <p:pic>
        <p:nvPicPr>
          <p:cNvPr id="50" name="圖片 49">
            <a:extLst>
              <a:ext uri="{FF2B5EF4-FFF2-40B4-BE49-F238E27FC236}">
                <a16:creationId xmlns:a16="http://schemas.microsoft.com/office/drawing/2014/main" id="{4CD54F8D-8051-41E4-909F-204C0A3F2458}"/>
              </a:ext>
            </a:extLst>
          </p:cNvPr>
          <p:cNvPicPr>
            <a:picLocks noChangeAspect="1"/>
          </p:cNvPicPr>
          <p:nvPr/>
        </p:nvPicPr>
        <p:blipFill>
          <a:blip r:embed="rId8"/>
          <a:stretch>
            <a:fillRect/>
          </a:stretch>
        </p:blipFill>
        <p:spPr>
          <a:xfrm>
            <a:off x="5520382" y="3188608"/>
            <a:ext cx="1067849" cy="1294920"/>
          </a:xfrm>
          <a:prstGeom prst="rect">
            <a:avLst/>
          </a:prstGeom>
        </p:spPr>
      </p:pic>
      <p:pic>
        <p:nvPicPr>
          <p:cNvPr id="52" name="圖片 51">
            <a:extLst>
              <a:ext uri="{FF2B5EF4-FFF2-40B4-BE49-F238E27FC236}">
                <a16:creationId xmlns:a16="http://schemas.microsoft.com/office/drawing/2014/main" id="{0385F733-09F1-4FC2-BAA5-C3D4BB93E78D}"/>
              </a:ext>
            </a:extLst>
          </p:cNvPr>
          <p:cNvPicPr>
            <a:picLocks noChangeAspect="1"/>
          </p:cNvPicPr>
          <p:nvPr/>
        </p:nvPicPr>
        <p:blipFill>
          <a:blip r:embed="rId9"/>
          <a:stretch>
            <a:fillRect/>
          </a:stretch>
        </p:blipFill>
        <p:spPr>
          <a:xfrm>
            <a:off x="7834327" y="2642376"/>
            <a:ext cx="816935" cy="1841152"/>
          </a:xfrm>
          <a:prstGeom prst="rect">
            <a:avLst/>
          </a:prstGeom>
        </p:spPr>
      </p:pic>
    </p:spTree>
    <p:extLst>
      <p:ext uri="{BB962C8B-B14F-4D97-AF65-F5344CB8AC3E}">
        <p14:creationId xmlns:p14="http://schemas.microsoft.com/office/powerpoint/2010/main" val="334433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評估危險度方法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4" name="圖片 3">
            <a:extLst>
              <a:ext uri="{FF2B5EF4-FFF2-40B4-BE49-F238E27FC236}">
                <a16:creationId xmlns:a16="http://schemas.microsoft.com/office/drawing/2014/main" id="{05871EE1-7A5C-4DF7-BE0C-7A62CA11C676}"/>
              </a:ext>
            </a:extLst>
          </p:cNvPr>
          <p:cNvPicPr>
            <a:picLocks noChangeAspect="1"/>
          </p:cNvPicPr>
          <p:nvPr/>
        </p:nvPicPr>
        <p:blipFill>
          <a:blip r:embed="rId3"/>
          <a:stretch>
            <a:fillRect/>
          </a:stretch>
        </p:blipFill>
        <p:spPr>
          <a:xfrm>
            <a:off x="250631" y="1308400"/>
            <a:ext cx="2565925" cy="3111552"/>
          </a:xfrm>
          <a:prstGeom prst="rect">
            <a:avLst/>
          </a:prstGeom>
        </p:spPr>
      </p:pic>
      <p:pic>
        <p:nvPicPr>
          <p:cNvPr id="5" name="圖片 4">
            <a:extLst>
              <a:ext uri="{FF2B5EF4-FFF2-40B4-BE49-F238E27FC236}">
                <a16:creationId xmlns:a16="http://schemas.microsoft.com/office/drawing/2014/main" id="{951210E6-C9DB-42FE-8319-022C04E872D7}"/>
              </a:ext>
            </a:extLst>
          </p:cNvPr>
          <p:cNvPicPr>
            <a:picLocks noChangeAspect="1"/>
          </p:cNvPicPr>
          <p:nvPr/>
        </p:nvPicPr>
        <p:blipFill>
          <a:blip r:embed="rId4"/>
          <a:stretch>
            <a:fillRect/>
          </a:stretch>
        </p:blipFill>
        <p:spPr>
          <a:xfrm>
            <a:off x="2491563" y="1598491"/>
            <a:ext cx="3714087" cy="1699725"/>
          </a:xfrm>
          <a:prstGeom prst="rect">
            <a:avLst/>
          </a:prstGeom>
        </p:spPr>
      </p:pic>
      <p:sp>
        <p:nvSpPr>
          <p:cNvPr id="2" name="矩形 1">
            <a:extLst>
              <a:ext uri="{FF2B5EF4-FFF2-40B4-BE49-F238E27FC236}">
                <a16:creationId xmlns:a16="http://schemas.microsoft.com/office/drawing/2014/main" id="{E3F4F75F-E4BC-4F11-8669-F0DBC899081B}"/>
              </a:ext>
            </a:extLst>
          </p:cNvPr>
          <p:cNvSpPr/>
          <p:nvPr/>
        </p:nvSpPr>
        <p:spPr>
          <a:xfrm>
            <a:off x="3212078" y="3582825"/>
            <a:ext cx="2223686" cy="307777"/>
          </a:xfrm>
          <a:prstGeom prst="rect">
            <a:avLst/>
          </a:prstGeom>
        </p:spPr>
        <p:txBody>
          <a:bodyPr wrap="none">
            <a:spAutoFit/>
          </a:bodyPr>
          <a:lstStyle/>
          <a:p>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不同行之間的高度差的總和</a:t>
            </a: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 name="圖片 2">
            <a:extLst>
              <a:ext uri="{FF2B5EF4-FFF2-40B4-BE49-F238E27FC236}">
                <a16:creationId xmlns:a16="http://schemas.microsoft.com/office/drawing/2014/main" id="{21F2B380-0C97-4D75-93AA-48586AEE18FA}"/>
              </a:ext>
            </a:extLst>
          </p:cNvPr>
          <p:cNvPicPr>
            <a:picLocks noChangeAspect="1"/>
          </p:cNvPicPr>
          <p:nvPr/>
        </p:nvPicPr>
        <p:blipFill rotWithShape="1">
          <a:blip r:embed="rId5"/>
          <a:srcRect t="4193"/>
          <a:stretch/>
        </p:blipFill>
        <p:spPr>
          <a:xfrm>
            <a:off x="5883314" y="1598491"/>
            <a:ext cx="3010055" cy="1699725"/>
          </a:xfrm>
          <a:prstGeom prst="rect">
            <a:avLst/>
          </a:prstGeom>
        </p:spPr>
      </p:pic>
      <p:sp>
        <p:nvSpPr>
          <p:cNvPr id="6" name="矩形 5">
            <a:extLst>
              <a:ext uri="{FF2B5EF4-FFF2-40B4-BE49-F238E27FC236}">
                <a16:creationId xmlns:a16="http://schemas.microsoft.com/office/drawing/2014/main" id="{5649ECAD-62C9-4BC4-9C40-4E0C1DC4FBAF}"/>
              </a:ext>
            </a:extLst>
          </p:cNvPr>
          <p:cNvSpPr/>
          <p:nvPr/>
        </p:nvSpPr>
        <p:spPr>
          <a:xfrm>
            <a:off x="6686794" y="3607384"/>
            <a:ext cx="1638590" cy="523220"/>
          </a:xfrm>
          <a:prstGeom prst="rect">
            <a:avLst/>
          </a:prstGeom>
        </p:spPr>
        <p:txBody>
          <a:bodyPr wrap="none">
            <a:spAutoFit/>
          </a:bodyPr>
          <a:lstStyle/>
          <a:p>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高度差</a:t>
            </a:r>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+1 </a:t>
            </a:r>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高度差</a:t>
            </a:r>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+2</a:t>
            </a:r>
          </a:p>
          <a:p>
            <a:pPr algn="ctr"/>
            <a:r>
              <a:rPr lang="zh-TW" altLang="en-US"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總共為</a:t>
            </a:r>
            <a:r>
              <a:rPr lang="en-US" altLang="zh-TW" dirty="0">
                <a:solidFill>
                  <a:srgbClr val="E4E6EB"/>
                </a:solidFill>
                <a:latin typeface="台灣金萱體" panose="02020500000000000000" pitchFamily="18" charset="-120"/>
                <a:ea typeface="台灣金萱體" panose="02020500000000000000" pitchFamily="18" charset="-120"/>
                <a:cs typeface="台灣金萱體" panose="02020500000000000000" pitchFamily="18" charset="-120"/>
              </a:rPr>
              <a:t>10</a:t>
            </a: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8" name="直線單箭頭接點 7">
            <a:extLst>
              <a:ext uri="{FF2B5EF4-FFF2-40B4-BE49-F238E27FC236}">
                <a16:creationId xmlns:a16="http://schemas.microsoft.com/office/drawing/2014/main" id="{0AFD6E4A-1084-49EF-80A4-E07FA3D7B9A9}"/>
              </a:ext>
            </a:extLst>
          </p:cNvPr>
          <p:cNvCxnSpPr>
            <a:cxnSpLocks/>
          </p:cNvCxnSpPr>
          <p:nvPr/>
        </p:nvCxnSpPr>
        <p:spPr>
          <a:xfrm>
            <a:off x="6149340" y="2156460"/>
            <a:ext cx="1013461" cy="142329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8705564F-30B7-44E3-AE7A-320450E1911E}"/>
              </a:ext>
            </a:extLst>
          </p:cNvPr>
          <p:cNvCxnSpPr>
            <a:cxnSpLocks/>
          </p:cNvCxnSpPr>
          <p:nvPr/>
        </p:nvCxnSpPr>
        <p:spPr>
          <a:xfrm>
            <a:off x="6408420" y="2156460"/>
            <a:ext cx="767177" cy="1450924"/>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E1A5CFBB-BE5F-4619-B2ED-10A328E84F94}"/>
              </a:ext>
            </a:extLst>
          </p:cNvPr>
          <p:cNvCxnSpPr>
            <a:cxnSpLocks/>
          </p:cNvCxnSpPr>
          <p:nvPr/>
        </p:nvCxnSpPr>
        <p:spPr>
          <a:xfrm>
            <a:off x="6686794" y="2156460"/>
            <a:ext cx="488803" cy="1450924"/>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7D91EFE4-04CD-4678-8748-3671F4C73DFA}"/>
              </a:ext>
            </a:extLst>
          </p:cNvPr>
          <p:cNvCxnSpPr>
            <a:cxnSpLocks/>
          </p:cNvCxnSpPr>
          <p:nvPr/>
        </p:nvCxnSpPr>
        <p:spPr>
          <a:xfrm>
            <a:off x="7162803" y="2156460"/>
            <a:ext cx="12794" cy="1452279"/>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9D232FE-7FD1-4D04-8787-E78C252BF296}"/>
              </a:ext>
            </a:extLst>
          </p:cNvPr>
          <p:cNvCxnSpPr>
            <a:cxnSpLocks/>
          </p:cNvCxnSpPr>
          <p:nvPr/>
        </p:nvCxnSpPr>
        <p:spPr>
          <a:xfrm>
            <a:off x="7364787" y="2156460"/>
            <a:ext cx="415233" cy="1450924"/>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E6B0D0AA-FB45-452C-84A1-3A2DC0A407FE}"/>
              </a:ext>
            </a:extLst>
          </p:cNvPr>
          <p:cNvCxnSpPr>
            <a:cxnSpLocks/>
          </p:cNvCxnSpPr>
          <p:nvPr/>
        </p:nvCxnSpPr>
        <p:spPr>
          <a:xfrm flipH="1">
            <a:off x="7175597" y="1847292"/>
            <a:ext cx="433573" cy="1760092"/>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B1FCEF11-C481-4DA2-8EBF-25F35DF1CA7E}"/>
              </a:ext>
            </a:extLst>
          </p:cNvPr>
          <p:cNvCxnSpPr>
            <a:cxnSpLocks/>
          </p:cNvCxnSpPr>
          <p:nvPr/>
        </p:nvCxnSpPr>
        <p:spPr>
          <a:xfrm flipH="1">
            <a:off x="7162801" y="1848683"/>
            <a:ext cx="786177" cy="1758701"/>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F7E03BA-89D4-48A6-B7B5-385C32740864}"/>
              </a:ext>
            </a:extLst>
          </p:cNvPr>
          <p:cNvCxnSpPr>
            <a:cxnSpLocks/>
          </p:cNvCxnSpPr>
          <p:nvPr/>
        </p:nvCxnSpPr>
        <p:spPr>
          <a:xfrm flipH="1">
            <a:off x="7780020" y="2156460"/>
            <a:ext cx="339811" cy="1450924"/>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162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評估危險度方法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6" name="圖片 35">
            <a:extLst>
              <a:ext uri="{FF2B5EF4-FFF2-40B4-BE49-F238E27FC236}">
                <a16:creationId xmlns:a16="http://schemas.microsoft.com/office/drawing/2014/main" id="{67E4ACC1-451A-43B9-BCC6-C482AD578EF1}"/>
              </a:ext>
            </a:extLst>
          </p:cNvPr>
          <p:cNvPicPr>
            <a:picLocks noChangeAspect="1"/>
          </p:cNvPicPr>
          <p:nvPr/>
        </p:nvPicPr>
        <p:blipFill>
          <a:blip r:embed="rId3"/>
          <a:stretch>
            <a:fillRect/>
          </a:stretch>
        </p:blipFill>
        <p:spPr>
          <a:xfrm>
            <a:off x="1813434" y="1252942"/>
            <a:ext cx="1276509" cy="1589499"/>
          </a:xfrm>
          <a:prstGeom prst="rect">
            <a:avLst/>
          </a:prstGeom>
        </p:spPr>
      </p:pic>
      <p:pic>
        <p:nvPicPr>
          <p:cNvPr id="39" name="圖片 38">
            <a:extLst>
              <a:ext uri="{FF2B5EF4-FFF2-40B4-BE49-F238E27FC236}">
                <a16:creationId xmlns:a16="http://schemas.microsoft.com/office/drawing/2014/main" id="{02859BA6-4A83-424B-A2E6-EC664EA50C38}"/>
              </a:ext>
            </a:extLst>
          </p:cNvPr>
          <p:cNvPicPr>
            <a:picLocks noChangeAspect="1"/>
          </p:cNvPicPr>
          <p:nvPr/>
        </p:nvPicPr>
        <p:blipFill>
          <a:blip r:embed="rId4"/>
          <a:stretch>
            <a:fillRect/>
          </a:stretch>
        </p:blipFill>
        <p:spPr>
          <a:xfrm>
            <a:off x="4336039" y="1304743"/>
            <a:ext cx="1043300" cy="1589499"/>
          </a:xfrm>
          <a:prstGeom prst="rect">
            <a:avLst/>
          </a:prstGeom>
        </p:spPr>
      </p:pic>
      <p:pic>
        <p:nvPicPr>
          <p:cNvPr id="41" name="圖片 40">
            <a:extLst>
              <a:ext uri="{FF2B5EF4-FFF2-40B4-BE49-F238E27FC236}">
                <a16:creationId xmlns:a16="http://schemas.microsoft.com/office/drawing/2014/main" id="{921497DA-1079-4D24-8C92-D20BE1431EA4}"/>
              </a:ext>
            </a:extLst>
          </p:cNvPr>
          <p:cNvPicPr>
            <a:picLocks noChangeAspect="1"/>
          </p:cNvPicPr>
          <p:nvPr/>
        </p:nvPicPr>
        <p:blipFill>
          <a:blip r:embed="rId5"/>
          <a:stretch>
            <a:fillRect/>
          </a:stretch>
        </p:blipFill>
        <p:spPr>
          <a:xfrm>
            <a:off x="6452261" y="1303048"/>
            <a:ext cx="1518036" cy="1591194"/>
          </a:xfrm>
          <a:prstGeom prst="rect">
            <a:avLst/>
          </a:prstGeom>
        </p:spPr>
      </p:pic>
      <p:pic>
        <p:nvPicPr>
          <p:cNvPr id="44" name="圖片 43">
            <a:extLst>
              <a:ext uri="{FF2B5EF4-FFF2-40B4-BE49-F238E27FC236}">
                <a16:creationId xmlns:a16="http://schemas.microsoft.com/office/drawing/2014/main" id="{5BADD52E-7F2C-464A-917D-1B66A8FBC6BF}"/>
              </a:ext>
            </a:extLst>
          </p:cNvPr>
          <p:cNvPicPr>
            <a:picLocks noChangeAspect="1"/>
          </p:cNvPicPr>
          <p:nvPr/>
        </p:nvPicPr>
        <p:blipFill>
          <a:blip r:embed="rId6"/>
          <a:stretch>
            <a:fillRect/>
          </a:stretch>
        </p:blipFill>
        <p:spPr>
          <a:xfrm>
            <a:off x="420159" y="2887892"/>
            <a:ext cx="1515854" cy="1595636"/>
          </a:xfrm>
          <a:prstGeom prst="rect">
            <a:avLst/>
          </a:prstGeom>
        </p:spPr>
      </p:pic>
      <p:pic>
        <p:nvPicPr>
          <p:cNvPr id="48" name="圖片 47">
            <a:extLst>
              <a:ext uri="{FF2B5EF4-FFF2-40B4-BE49-F238E27FC236}">
                <a16:creationId xmlns:a16="http://schemas.microsoft.com/office/drawing/2014/main" id="{573A0B9D-F805-4D43-BA92-88D301B8C550}"/>
              </a:ext>
            </a:extLst>
          </p:cNvPr>
          <p:cNvPicPr>
            <a:picLocks noChangeAspect="1"/>
          </p:cNvPicPr>
          <p:nvPr/>
        </p:nvPicPr>
        <p:blipFill>
          <a:blip r:embed="rId7"/>
          <a:stretch>
            <a:fillRect/>
          </a:stretch>
        </p:blipFill>
        <p:spPr>
          <a:xfrm>
            <a:off x="3089943" y="2832659"/>
            <a:ext cx="1276509" cy="1650869"/>
          </a:xfrm>
          <a:prstGeom prst="rect">
            <a:avLst/>
          </a:prstGeom>
        </p:spPr>
      </p:pic>
      <p:pic>
        <p:nvPicPr>
          <p:cNvPr id="50" name="圖片 49">
            <a:extLst>
              <a:ext uri="{FF2B5EF4-FFF2-40B4-BE49-F238E27FC236}">
                <a16:creationId xmlns:a16="http://schemas.microsoft.com/office/drawing/2014/main" id="{4CD54F8D-8051-41E4-909F-204C0A3F2458}"/>
              </a:ext>
            </a:extLst>
          </p:cNvPr>
          <p:cNvPicPr>
            <a:picLocks noChangeAspect="1"/>
          </p:cNvPicPr>
          <p:nvPr/>
        </p:nvPicPr>
        <p:blipFill>
          <a:blip r:embed="rId8"/>
          <a:stretch>
            <a:fillRect/>
          </a:stretch>
        </p:blipFill>
        <p:spPr>
          <a:xfrm>
            <a:off x="5520382" y="3188608"/>
            <a:ext cx="1067849" cy="1294920"/>
          </a:xfrm>
          <a:prstGeom prst="rect">
            <a:avLst/>
          </a:prstGeom>
        </p:spPr>
      </p:pic>
      <p:pic>
        <p:nvPicPr>
          <p:cNvPr id="52" name="圖片 51">
            <a:extLst>
              <a:ext uri="{FF2B5EF4-FFF2-40B4-BE49-F238E27FC236}">
                <a16:creationId xmlns:a16="http://schemas.microsoft.com/office/drawing/2014/main" id="{0385F733-09F1-4FC2-BAA5-C3D4BB93E78D}"/>
              </a:ext>
            </a:extLst>
          </p:cNvPr>
          <p:cNvPicPr>
            <a:picLocks noChangeAspect="1"/>
          </p:cNvPicPr>
          <p:nvPr/>
        </p:nvPicPr>
        <p:blipFill>
          <a:blip r:embed="rId9"/>
          <a:stretch>
            <a:fillRect/>
          </a:stretch>
        </p:blipFill>
        <p:spPr>
          <a:xfrm>
            <a:off x="7834327" y="2642376"/>
            <a:ext cx="816935" cy="1841152"/>
          </a:xfrm>
          <a:prstGeom prst="rect">
            <a:avLst/>
          </a:prstGeom>
        </p:spPr>
      </p:pic>
    </p:spTree>
    <p:extLst>
      <p:ext uri="{BB962C8B-B14F-4D97-AF65-F5344CB8AC3E}">
        <p14:creationId xmlns:p14="http://schemas.microsoft.com/office/powerpoint/2010/main" val="98154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評估危險度方法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 name="圖片 2">
            <a:extLst>
              <a:ext uri="{FF2B5EF4-FFF2-40B4-BE49-F238E27FC236}">
                <a16:creationId xmlns:a16="http://schemas.microsoft.com/office/drawing/2014/main" id="{237BD04E-A6CE-49F3-B301-B45A9BE074D9}"/>
              </a:ext>
            </a:extLst>
          </p:cNvPr>
          <p:cNvPicPr>
            <a:picLocks noChangeAspect="1"/>
          </p:cNvPicPr>
          <p:nvPr/>
        </p:nvPicPr>
        <p:blipFill>
          <a:blip r:embed="rId3"/>
          <a:stretch>
            <a:fillRect/>
          </a:stretch>
        </p:blipFill>
        <p:spPr>
          <a:xfrm>
            <a:off x="473176" y="1193605"/>
            <a:ext cx="1512664" cy="3409139"/>
          </a:xfrm>
          <a:prstGeom prst="rect">
            <a:avLst/>
          </a:prstGeom>
        </p:spPr>
      </p:pic>
      <p:sp>
        <p:nvSpPr>
          <p:cNvPr id="4" name="矩形 3">
            <a:extLst>
              <a:ext uri="{FF2B5EF4-FFF2-40B4-BE49-F238E27FC236}">
                <a16:creationId xmlns:a16="http://schemas.microsoft.com/office/drawing/2014/main" id="{B8795BBC-C8C6-4CE5-8FD1-C037C2E9D8E1}"/>
              </a:ext>
            </a:extLst>
          </p:cNvPr>
          <p:cNvSpPr/>
          <p:nvPr/>
        </p:nvSpPr>
        <p:spPr>
          <a:xfrm>
            <a:off x="6237917" y="1259974"/>
            <a:ext cx="2636521" cy="1169551"/>
          </a:xfrm>
          <a:prstGeom prst="rect">
            <a:avLst/>
          </a:prstGeom>
        </p:spPr>
        <p:txBody>
          <a:bodyPr wrap="square">
            <a:spAutoFit/>
          </a:bodyPr>
          <a:lstStyle/>
          <a:p>
            <a:pPr algn="ct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該格兩旁皆為方塊，則稱作井</a:t>
            </a:r>
            <a:b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此評估參數紀錄了版面中總井數記數方式為累加制</a:t>
            </a:r>
            <a:b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故井數為</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1+2=3</a:t>
            </a:r>
            <a:br>
              <a:rPr lang="en-US" altLang="zh-TW" dirty="0"/>
            </a:br>
            <a:endParaRPr lang="zh-TW" altLang="en-US" dirty="0"/>
          </a:p>
        </p:txBody>
      </p:sp>
      <p:grpSp>
        <p:nvGrpSpPr>
          <p:cNvPr id="7" name="群組 6">
            <a:extLst>
              <a:ext uri="{FF2B5EF4-FFF2-40B4-BE49-F238E27FC236}">
                <a16:creationId xmlns:a16="http://schemas.microsoft.com/office/drawing/2014/main" id="{A90279F8-7265-425E-B18D-3590B0CD6604}"/>
              </a:ext>
            </a:extLst>
          </p:cNvPr>
          <p:cNvGrpSpPr/>
          <p:nvPr/>
        </p:nvGrpSpPr>
        <p:grpSpPr>
          <a:xfrm>
            <a:off x="6879051" y="2223038"/>
            <a:ext cx="1489094" cy="1489094"/>
            <a:chOff x="6753410" y="2223038"/>
            <a:chExt cx="1489094" cy="1489094"/>
          </a:xfrm>
        </p:grpSpPr>
        <p:pic>
          <p:nvPicPr>
            <p:cNvPr id="2" name="圖片 1">
              <a:extLst>
                <a:ext uri="{FF2B5EF4-FFF2-40B4-BE49-F238E27FC236}">
                  <a16:creationId xmlns:a16="http://schemas.microsoft.com/office/drawing/2014/main" id="{100D55A2-507D-47B0-978F-B7517324066A}"/>
                </a:ext>
              </a:extLst>
            </p:cNvPr>
            <p:cNvPicPr>
              <a:picLocks noChangeAspect="1"/>
            </p:cNvPicPr>
            <p:nvPr/>
          </p:nvPicPr>
          <p:blipFill>
            <a:blip r:embed="rId4"/>
            <a:stretch>
              <a:fillRect/>
            </a:stretch>
          </p:blipFill>
          <p:spPr>
            <a:xfrm>
              <a:off x="6753410" y="2223038"/>
              <a:ext cx="1489094" cy="1489094"/>
            </a:xfrm>
            <a:prstGeom prst="rect">
              <a:avLst/>
            </a:prstGeom>
          </p:spPr>
        </p:pic>
        <p:sp>
          <p:nvSpPr>
            <p:cNvPr id="5" name="矩形 4">
              <a:extLst>
                <a:ext uri="{FF2B5EF4-FFF2-40B4-BE49-F238E27FC236}">
                  <a16:creationId xmlns:a16="http://schemas.microsoft.com/office/drawing/2014/main" id="{1D06BD27-679D-461F-BB1B-5C7F60F0BAF8}"/>
                </a:ext>
              </a:extLst>
            </p:cNvPr>
            <p:cNvSpPr/>
            <p:nvPr/>
          </p:nvSpPr>
          <p:spPr>
            <a:xfrm>
              <a:off x="7286022" y="2283835"/>
              <a:ext cx="381836" cy="954107"/>
            </a:xfrm>
            <a:prstGeom prst="rect">
              <a:avLst/>
            </a:prstGeom>
          </p:spPr>
          <p:txBody>
            <a:bodyPr wrap="none">
              <a:spAutoFit/>
            </a:bodyPr>
            <a:lstStyle/>
            <a:p>
              <a:r>
                <a:rPr lang="en-US" altLang="zh-TW" sz="2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2</a:t>
              </a:r>
            </a:p>
            <a:p>
              <a:r>
                <a:rPr lang="en-US" altLang="zh-TW" sz="2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1</a:t>
              </a:r>
              <a:endParaRPr lang="zh-TW" altLang="en-US" sz="2800" dirty="0"/>
            </a:p>
          </p:txBody>
        </p:sp>
      </p:grpSp>
      <p:pic>
        <p:nvPicPr>
          <p:cNvPr id="6" name="圖片 5">
            <a:extLst>
              <a:ext uri="{FF2B5EF4-FFF2-40B4-BE49-F238E27FC236}">
                <a16:creationId xmlns:a16="http://schemas.microsoft.com/office/drawing/2014/main" id="{A3CE5B34-7F89-41BB-A422-2B1254015D91}"/>
              </a:ext>
            </a:extLst>
          </p:cNvPr>
          <p:cNvPicPr>
            <a:picLocks noChangeAspect="1"/>
          </p:cNvPicPr>
          <p:nvPr/>
        </p:nvPicPr>
        <p:blipFill>
          <a:blip r:embed="rId5"/>
          <a:stretch>
            <a:fillRect/>
          </a:stretch>
        </p:blipFill>
        <p:spPr>
          <a:xfrm>
            <a:off x="1646043" y="1502757"/>
            <a:ext cx="4591874" cy="2209375"/>
          </a:xfrm>
          <a:prstGeom prst="rect">
            <a:avLst/>
          </a:prstGeom>
        </p:spPr>
      </p:pic>
    </p:spTree>
    <p:extLst>
      <p:ext uri="{BB962C8B-B14F-4D97-AF65-F5344CB8AC3E}">
        <p14:creationId xmlns:p14="http://schemas.microsoft.com/office/powerpoint/2010/main" val="987361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lvl="0"/>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a:t>
            </a:r>
            <a:r>
              <a:rPr lang="zh-TW" altLang="en-US" sz="3000" dirty="0">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評估危險度方法</a:t>
            </a:r>
            <a:r>
              <a:rPr lang="en-US" altLang="zh-TW" sz="3000" dirty="0">
                <a:latin typeface="台灣金萱體" panose="02020500000000000000" pitchFamily="18" charset="-120"/>
                <a:ea typeface="台灣金萱體" panose="02020500000000000000" pitchFamily="18" charset="-120"/>
                <a:cs typeface="台灣金萱體" panose="02020500000000000000" pitchFamily="18" charset="-120"/>
              </a:rPr>
              <a:t>)</a:t>
            </a:r>
            <a:endParaRPr sz="30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36" name="圖片 35">
            <a:extLst>
              <a:ext uri="{FF2B5EF4-FFF2-40B4-BE49-F238E27FC236}">
                <a16:creationId xmlns:a16="http://schemas.microsoft.com/office/drawing/2014/main" id="{67E4ACC1-451A-43B9-BCC6-C482AD578EF1}"/>
              </a:ext>
            </a:extLst>
          </p:cNvPr>
          <p:cNvPicPr>
            <a:picLocks noChangeAspect="1"/>
          </p:cNvPicPr>
          <p:nvPr/>
        </p:nvPicPr>
        <p:blipFill>
          <a:blip r:embed="rId3"/>
          <a:stretch>
            <a:fillRect/>
          </a:stretch>
        </p:blipFill>
        <p:spPr>
          <a:xfrm>
            <a:off x="1813434" y="1252942"/>
            <a:ext cx="1276509" cy="1589499"/>
          </a:xfrm>
          <a:prstGeom prst="rect">
            <a:avLst/>
          </a:prstGeom>
        </p:spPr>
      </p:pic>
      <p:pic>
        <p:nvPicPr>
          <p:cNvPr id="39" name="圖片 38">
            <a:extLst>
              <a:ext uri="{FF2B5EF4-FFF2-40B4-BE49-F238E27FC236}">
                <a16:creationId xmlns:a16="http://schemas.microsoft.com/office/drawing/2014/main" id="{02859BA6-4A83-424B-A2E6-EC664EA50C38}"/>
              </a:ext>
            </a:extLst>
          </p:cNvPr>
          <p:cNvPicPr>
            <a:picLocks noChangeAspect="1"/>
          </p:cNvPicPr>
          <p:nvPr/>
        </p:nvPicPr>
        <p:blipFill>
          <a:blip r:embed="rId4"/>
          <a:stretch>
            <a:fillRect/>
          </a:stretch>
        </p:blipFill>
        <p:spPr>
          <a:xfrm>
            <a:off x="4336039" y="1304743"/>
            <a:ext cx="1043300" cy="1589499"/>
          </a:xfrm>
          <a:prstGeom prst="rect">
            <a:avLst/>
          </a:prstGeom>
        </p:spPr>
      </p:pic>
      <p:pic>
        <p:nvPicPr>
          <p:cNvPr id="41" name="圖片 40">
            <a:extLst>
              <a:ext uri="{FF2B5EF4-FFF2-40B4-BE49-F238E27FC236}">
                <a16:creationId xmlns:a16="http://schemas.microsoft.com/office/drawing/2014/main" id="{921497DA-1079-4D24-8C92-D20BE1431EA4}"/>
              </a:ext>
            </a:extLst>
          </p:cNvPr>
          <p:cNvPicPr>
            <a:picLocks noChangeAspect="1"/>
          </p:cNvPicPr>
          <p:nvPr/>
        </p:nvPicPr>
        <p:blipFill>
          <a:blip r:embed="rId5"/>
          <a:stretch>
            <a:fillRect/>
          </a:stretch>
        </p:blipFill>
        <p:spPr>
          <a:xfrm>
            <a:off x="6452261" y="1303048"/>
            <a:ext cx="1518036" cy="1591194"/>
          </a:xfrm>
          <a:prstGeom prst="rect">
            <a:avLst/>
          </a:prstGeom>
        </p:spPr>
      </p:pic>
      <p:pic>
        <p:nvPicPr>
          <p:cNvPr id="44" name="圖片 43">
            <a:extLst>
              <a:ext uri="{FF2B5EF4-FFF2-40B4-BE49-F238E27FC236}">
                <a16:creationId xmlns:a16="http://schemas.microsoft.com/office/drawing/2014/main" id="{5BADD52E-7F2C-464A-917D-1B66A8FBC6BF}"/>
              </a:ext>
            </a:extLst>
          </p:cNvPr>
          <p:cNvPicPr>
            <a:picLocks noChangeAspect="1"/>
          </p:cNvPicPr>
          <p:nvPr/>
        </p:nvPicPr>
        <p:blipFill>
          <a:blip r:embed="rId6"/>
          <a:stretch>
            <a:fillRect/>
          </a:stretch>
        </p:blipFill>
        <p:spPr>
          <a:xfrm>
            <a:off x="420159" y="2887892"/>
            <a:ext cx="1515854" cy="1595636"/>
          </a:xfrm>
          <a:prstGeom prst="rect">
            <a:avLst/>
          </a:prstGeom>
        </p:spPr>
      </p:pic>
      <p:pic>
        <p:nvPicPr>
          <p:cNvPr id="48" name="圖片 47">
            <a:extLst>
              <a:ext uri="{FF2B5EF4-FFF2-40B4-BE49-F238E27FC236}">
                <a16:creationId xmlns:a16="http://schemas.microsoft.com/office/drawing/2014/main" id="{573A0B9D-F805-4D43-BA92-88D301B8C550}"/>
              </a:ext>
            </a:extLst>
          </p:cNvPr>
          <p:cNvPicPr>
            <a:picLocks noChangeAspect="1"/>
          </p:cNvPicPr>
          <p:nvPr/>
        </p:nvPicPr>
        <p:blipFill>
          <a:blip r:embed="rId7"/>
          <a:stretch>
            <a:fillRect/>
          </a:stretch>
        </p:blipFill>
        <p:spPr>
          <a:xfrm>
            <a:off x="3089943" y="2832659"/>
            <a:ext cx="1276509" cy="1650869"/>
          </a:xfrm>
          <a:prstGeom prst="rect">
            <a:avLst/>
          </a:prstGeom>
        </p:spPr>
      </p:pic>
      <p:pic>
        <p:nvPicPr>
          <p:cNvPr id="50" name="圖片 49">
            <a:extLst>
              <a:ext uri="{FF2B5EF4-FFF2-40B4-BE49-F238E27FC236}">
                <a16:creationId xmlns:a16="http://schemas.microsoft.com/office/drawing/2014/main" id="{4CD54F8D-8051-41E4-909F-204C0A3F2458}"/>
              </a:ext>
            </a:extLst>
          </p:cNvPr>
          <p:cNvPicPr>
            <a:picLocks noChangeAspect="1"/>
          </p:cNvPicPr>
          <p:nvPr/>
        </p:nvPicPr>
        <p:blipFill>
          <a:blip r:embed="rId8"/>
          <a:stretch>
            <a:fillRect/>
          </a:stretch>
        </p:blipFill>
        <p:spPr>
          <a:xfrm>
            <a:off x="5520382" y="3188608"/>
            <a:ext cx="1067849" cy="1294920"/>
          </a:xfrm>
          <a:prstGeom prst="rect">
            <a:avLst/>
          </a:prstGeom>
        </p:spPr>
      </p:pic>
      <p:pic>
        <p:nvPicPr>
          <p:cNvPr id="52" name="圖片 51">
            <a:extLst>
              <a:ext uri="{FF2B5EF4-FFF2-40B4-BE49-F238E27FC236}">
                <a16:creationId xmlns:a16="http://schemas.microsoft.com/office/drawing/2014/main" id="{0385F733-09F1-4FC2-BAA5-C3D4BB93E78D}"/>
              </a:ext>
            </a:extLst>
          </p:cNvPr>
          <p:cNvPicPr>
            <a:picLocks noChangeAspect="1"/>
          </p:cNvPicPr>
          <p:nvPr/>
        </p:nvPicPr>
        <p:blipFill>
          <a:blip r:embed="rId9"/>
          <a:stretch>
            <a:fillRect/>
          </a:stretch>
        </p:blipFill>
        <p:spPr>
          <a:xfrm>
            <a:off x="7834327" y="2642376"/>
            <a:ext cx="816935" cy="1841152"/>
          </a:xfrm>
          <a:prstGeom prst="rect">
            <a:avLst/>
          </a:prstGeom>
        </p:spPr>
      </p:pic>
    </p:spTree>
    <p:extLst>
      <p:ext uri="{BB962C8B-B14F-4D97-AF65-F5344CB8AC3E}">
        <p14:creationId xmlns:p14="http://schemas.microsoft.com/office/powerpoint/2010/main" val="136364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345558" y="2955447"/>
            <a:ext cx="2644438" cy="1021166"/>
          </a:xfrm>
          <a:prstGeom prst="rect">
            <a:avLst/>
          </a:prstGeom>
        </p:spPr>
        <p:txBody>
          <a:bodyPr spcFirstLastPara="1" wrap="square" lIns="91425" tIns="91425" rIns="91425" bIns="91425" anchor="b" anchorCtr="0">
            <a:noAutofit/>
          </a:bodyPr>
          <a:lstStyle/>
          <a:p>
            <a:pPr lvl="0" algn="ctr"/>
            <a:r>
              <a:rPr lang="zh-TW" altLang="en-US" sz="1800"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權重乘上剛剛的編碼參數</a:t>
            </a:r>
            <a:br>
              <a:rPr lang="en-US" altLang="zh-TW" sz="1800" dirty="0">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sz="1800" dirty="0">
                <a:latin typeface="台灣金萱體" panose="02020500000000000000" pitchFamily="18" charset="-120"/>
                <a:ea typeface="台灣金萱體" panose="02020500000000000000" pitchFamily="18" charset="-120"/>
                <a:cs typeface="台灣金萱體" panose="02020500000000000000" pitchFamily="18" charset="-120"/>
              </a:rPr>
              <a:t>以此為版面</a:t>
            </a:r>
            <a:r>
              <a:rPr lang="zh-TW" altLang="en-US" sz="1800"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評分</a:t>
            </a:r>
            <a:br>
              <a:rPr lang="en-US" altLang="zh-TW" sz="1800" dirty="0">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sz="1800" dirty="0">
                <a:latin typeface="台灣金萱體" panose="02020500000000000000" pitchFamily="18" charset="-120"/>
                <a:ea typeface="台灣金萱體" panose="02020500000000000000" pitchFamily="18" charset="-120"/>
                <a:cs typeface="台灣金萱體" panose="02020500000000000000" pitchFamily="18" charset="-120"/>
              </a:rPr>
              <a:t>並返回版面分數</a:t>
            </a:r>
            <a:endParaRPr sz="18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7" name="圖片 6">
            <a:extLst>
              <a:ext uri="{FF2B5EF4-FFF2-40B4-BE49-F238E27FC236}">
                <a16:creationId xmlns:a16="http://schemas.microsoft.com/office/drawing/2014/main" id="{41961D74-B1FB-4810-8C79-9C155461012C}"/>
              </a:ext>
            </a:extLst>
          </p:cNvPr>
          <p:cNvPicPr>
            <a:picLocks noChangeAspect="1"/>
          </p:cNvPicPr>
          <p:nvPr/>
        </p:nvPicPr>
        <p:blipFill>
          <a:blip r:embed="rId3"/>
          <a:stretch>
            <a:fillRect/>
          </a:stretch>
        </p:blipFill>
        <p:spPr>
          <a:xfrm>
            <a:off x="456858" y="1628050"/>
            <a:ext cx="5888700" cy="2271783"/>
          </a:xfrm>
          <a:prstGeom prst="rect">
            <a:avLst/>
          </a:prstGeom>
        </p:spPr>
      </p:pic>
      <p:sp>
        <p:nvSpPr>
          <p:cNvPr id="20" name="Google Shape;600;p30">
            <a:extLst>
              <a:ext uri="{FF2B5EF4-FFF2-40B4-BE49-F238E27FC236}">
                <a16:creationId xmlns:a16="http://schemas.microsoft.com/office/drawing/2014/main" id="{A0BE1DA1-D61B-4EFD-B6BA-3A9B90570C72}"/>
              </a:ext>
            </a:extLst>
          </p:cNvPr>
          <p:cNvSpPr txBox="1">
            <a:spLocks/>
          </p:cNvSpPr>
          <p:nvPr/>
        </p:nvSpPr>
        <p:spPr>
          <a:xfrm>
            <a:off x="6345558" y="1465570"/>
            <a:ext cx="279844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zh-TW" altLang="en-US" sz="2400" dirty="0">
                <a:latin typeface="台灣金萱體" panose="02020500000000000000" pitchFamily="18" charset="-120"/>
                <a:ea typeface="台灣金萱體" panose="02020500000000000000" pitchFamily="18" charset="-120"/>
                <a:cs typeface="台灣金萱體" panose="02020500000000000000" pitchFamily="18" charset="-120"/>
              </a:rPr>
              <a:t>輸出單個版面的分數</a:t>
            </a:r>
          </a:p>
        </p:txBody>
      </p:sp>
      <p:sp>
        <p:nvSpPr>
          <p:cNvPr id="9" name="矩形 8">
            <a:extLst>
              <a:ext uri="{FF2B5EF4-FFF2-40B4-BE49-F238E27FC236}">
                <a16:creationId xmlns:a16="http://schemas.microsoft.com/office/drawing/2014/main" id="{270BB19F-0E8B-49C6-ABC1-1E64849E277F}"/>
              </a:ext>
            </a:extLst>
          </p:cNvPr>
          <p:cNvSpPr/>
          <p:nvPr/>
        </p:nvSpPr>
        <p:spPr>
          <a:xfrm>
            <a:off x="321493" y="577346"/>
            <a:ext cx="2911374" cy="523220"/>
          </a:xfrm>
          <a:prstGeom prst="rect">
            <a:avLst/>
          </a:prstGeom>
        </p:spPr>
        <p:txBody>
          <a:bodyPr wrap="none">
            <a:spAutoFit/>
          </a:bodyPr>
          <a:lstStyle/>
          <a:p>
            <a:r>
              <a:rPr lang="zh-TW" altLang="en-US" sz="2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評分方法</a:t>
            </a:r>
            <a:r>
              <a:rPr lang="en-US" altLang="zh-TW" sz="2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-Grading</a:t>
            </a:r>
            <a:endParaRPr lang="zh-TW" altLang="en-US" sz="2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8" name="圖片 7">
            <a:extLst>
              <a:ext uri="{FF2B5EF4-FFF2-40B4-BE49-F238E27FC236}">
                <a16:creationId xmlns:a16="http://schemas.microsoft.com/office/drawing/2014/main" id="{2330737E-BC32-4A59-8158-5907A2AA2C7E}"/>
              </a:ext>
            </a:extLst>
          </p:cNvPr>
          <p:cNvPicPr>
            <a:picLocks noChangeAspect="1"/>
          </p:cNvPicPr>
          <p:nvPr/>
        </p:nvPicPr>
        <p:blipFill rotWithShape="1">
          <a:blip r:embed="rId4"/>
          <a:srcRect t="37617" r="70159"/>
          <a:stretch/>
        </p:blipFill>
        <p:spPr>
          <a:xfrm>
            <a:off x="228830" y="3552821"/>
            <a:ext cx="428136" cy="596303"/>
          </a:xfrm>
          <a:prstGeom prst="rect">
            <a:avLst/>
          </a:prstGeom>
        </p:spPr>
      </p:pic>
      <p:pic>
        <p:nvPicPr>
          <p:cNvPr id="10" name="圖片 9">
            <a:extLst>
              <a:ext uri="{FF2B5EF4-FFF2-40B4-BE49-F238E27FC236}">
                <a16:creationId xmlns:a16="http://schemas.microsoft.com/office/drawing/2014/main" id="{C5F37C44-FCF3-42C6-8A10-7819B8E98E88}"/>
              </a:ext>
            </a:extLst>
          </p:cNvPr>
          <p:cNvPicPr>
            <a:picLocks noChangeAspect="1"/>
          </p:cNvPicPr>
          <p:nvPr/>
        </p:nvPicPr>
        <p:blipFill rotWithShape="1">
          <a:blip r:embed="rId4"/>
          <a:srcRect l="-721" t="-8078" r="46138" b="74244"/>
          <a:stretch/>
        </p:blipFill>
        <p:spPr>
          <a:xfrm>
            <a:off x="5619023" y="1452681"/>
            <a:ext cx="794758" cy="328217"/>
          </a:xfrm>
          <a:prstGeom prst="rect">
            <a:avLst/>
          </a:prstGeom>
        </p:spPr>
      </p:pic>
    </p:spTree>
    <p:extLst>
      <p:ext uri="{BB962C8B-B14F-4D97-AF65-F5344CB8AC3E}">
        <p14:creationId xmlns:p14="http://schemas.microsoft.com/office/powerpoint/2010/main" val="378664171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05"/>
        <p:cNvGrpSpPr/>
        <p:nvPr/>
      </p:nvGrpSpPr>
      <p:grpSpPr>
        <a:xfrm>
          <a:off x="0" y="0"/>
          <a:ext cx="0" cy="0"/>
          <a:chOff x="0" y="0"/>
          <a:chExt cx="0" cy="0"/>
        </a:xfrm>
      </p:grpSpPr>
      <p:pic>
        <p:nvPicPr>
          <p:cNvPr id="20" name="圖片 19">
            <a:extLst>
              <a:ext uri="{FF2B5EF4-FFF2-40B4-BE49-F238E27FC236}">
                <a16:creationId xmlns:a16="http://schemas.microsoft.com/office/drawing/2014/main" id="{B4373CE6-C248-418A-B5EC-47331BD5A9E6}"/>
              </a:ext>
            </a:extLst>
          </p:cNvPr>
          <p:cNvPicPr>
            <a:picLocks noChangeAspect="1"/>
          </p:cNvPicPr>
          <p:nvPr/>
        </p:nvPicPr>
        <p:blipFill>
          <a:blip r:embed="rId3"/>
          <a:stretch>
            <a:fillRect/>
          </a:stretch>
        </p:blipFill>
        <p:spPr>
          <a:xfrm>
            <a:off x="165845" y="3918147"/>
            <a:ext cx="2315638" cy="975006"/>
          </a:xfrm>
          <a:prstGeom prst="rect">
            <a:avLst/>
          </a:prstGeom>
        </p:spPr>
      </p:pic>
      <p:sp>
        <p:nvSpPr>
          <p:cNvPr id="507" name="Google Shape;507;p28"/>
          <p:cNvSpPr txBox="1">
            <a:spLocks noGrp="1"/>
          </p:cNvSpPr>
          <p:nvPr>
            <p:ph type="ctrTitle"/>
          </p:nvPr>
        </p:nvSpPr>
        <p:spPr>
          <a:xfrm>
            <a:off x="0" y="89042"/>
            <a:ext cx="18266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流程圖</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7" name="矩形: 圓角 6">
            <a:extLst>
              <a:ext uri="{FF2B5EF4-FFF2-40B4-BE49-F238E27FC236}">
                <a16:creationId xmlns:a16="http://schemas.microsoft.com/office/drawing/2014/main" id="{2A1D2726-4A34-482F-B9AC-0C833C18C974}"/>
              </a:ext>
            </a:extLst>
          </p:cNvPr>
          <p:cNvSpPr/>
          <p:nvPr/>
        </p:nvSpPr>
        <p:spPr>
          <a:xfrm>
            <a:off x="1763546" y="220286"/>
            <a:ext cx="1940527" cy="339019"/>
          </a:xfrm>
          <a:prstGeom prst="roundRect">
            <a:avLst/>
          </a:prstGeom>
          <a:solidFill>
            <a:schemeClr val="accent4">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1800" dirty="0">
                <a:latin typeface="台灣金萱體" panose="02020500000000000000" pitchFamily="18" charset="-120"/>
                <a:ea typeface="台灣金萱體" panose="02020500000000000000" pitchFamily="18" charset="-120"/>
                <a:cs typeface="台灣金萱體" panose="02020500000000000000" pitchFamily="18" charset="-120"/>
              </a:rPr>
              <a:t>開始</a:t>
            </a:r>
          </a:p>
        </p:txBody>
      </p:sp>
      <p:sp>
        <p:nvSpPr>
          <p:cNvPr id="71" name="矩形: 圓角 70">
            <a:extLst>
              <a:ext uri="{FF2B5EF4-FFF2-40B4-BE49-F238E27FC236}">
                <a16:creationId xmlns:a16="http://schemas.microsoft.com/office/drawing/2014/main" id="{DAAA89AC-A08C-4A76-8E9C-CDE3AC6D7AA6}"/>
              </a:ext>
            </a:extLst>
          </p:cNvPr>
          <p:cNvSpPr/>
          <p:nvPr/>
        </p:nvSpPr>
        <p:spPr>
          <a:xfrm>
            <a:off x="1763547" y="755800"/>
            <a:ext cx="1940527" cy="339019"/>
          </a:xfrm>
          <a:prstGeom prst="roundRect">
            <a:avLst/>
          </a:prstGeom>
          <a:solidFill>
            <a:srgbClr val="FF8800">
              <a:alpha val="88000"/>
            </a:srgb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1600" dirty="0" err="1">
                <a:latin typeface="台灣金萱體" panose="02020500000000000000" pitchFamily="18" charset="-120"/>
                <a:ea typeface="台灣金萱體" panose="02020500000000000000" pitchFamily="18" charset="-120"/>
                <a:cs typeface="台灣金萱體" panose="02020500000000000000" pitchFamily="18" charset="-120"/>
              </a:rPr>
              <a:t>on_start</a:t>
            </a:r>
            <a:r>
              <a:rPr lang="en-US" altLang="zh-TW" sz="1600" dirty="0">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9" name="直線單箭頭接點 8">
            <a:extLst>
              <a:ext uri="{FF2B5EF4-FFF2-40B4-BE49-F238E27FC236}">
                <a16:creationId xmlns:a16="http://schemas.microsoft.com/office/drawing/2014/main" id="{2D3DE51A-0C17-4962-B569-1EF69BB67B4D}"/>
              </a:ext>
            </a:extLst>
          </p:cNvPr>
          <p:cNvCxnSpPr>
            <a:cxnSpLocks/>
            <a:stCxn id="7" idx="2"/>
            <a:endCxn id="71" idx="0"/>
          </p:cNvCxnSpPr>
          <p:nvPr/>
        </p:nvCxnSpPr>
        <p:spPr>
          <a:xfrm>
            <a:off x="2733810" y="559305"/>
            <a:ext cx="1" cy="19649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圓角 74">
            <a:extLst>
              <a:ext uri="{FF2B5EF4-FFF2-40B4-BE49-F238E27FC236}">
                <a16:creationId xmlns:a16="http://schemas.microsoft.com/office/drawing/2014/main" id="{ABC49409-1FA1-47A4-B2AD-D1A4C8A735E6}"/>
              </a:ext>
            </a:extLst>
          </p:cNvPr>
          <p:cNvSpPr/>
          <p:nvPr/>
        </p:nvSpPr>
        <p:spPr>
          <a:xfrm>
            <a:off x="1763547" y="1298274"/>
            <a:ext cx="1940527" cy="339019"/>
          </a:xfrm>
          <a:prstGeom prst="roundRect">
            <a:avLst/>
          </a:prstGeom>
          <a:solidFill>
            <a:srgbClr val="FF8800">
              <a:alpha val="88000"/>
            </a:srgb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新的世代開始</a:t>
            </a:r>
          </a:p>
        </p:txBody>
      </p:sp>
      <p:cxnSp>
        <p:nvCxnSpPr>
          <p:cNvPr id="76" name="直線單箭頭接點 75">
            <a:extLst>
              <a:ext uri="{FF2B5EF4-FFF2-40B4-BE49-F238E27FC236}">
                <a16:creationId xmlns:a16="http://schemas.microsoft.com/office/drawing/2014/main" id="{41574C4F-EFDD-45A9-8BFB-B84207C81FE5}"/>
              </a:ext>
            </a:extLst>
          </p:cNvPr>
          <p:cNvCxnSpPr>
            <a:cxnSpLocks/>
            <a:stCxn id="71" idx="2"/>
            <a:endCxn id="75" idx="0"/>
          </p:cNvCxnSpPr>
          <p:nvPr/>
        </p:nvCxnSpPr>
        <p:spPr>
          <a:xfrm>
            <a:off x="2733811" y="1094819"/>
            <a:ext cx="0" cy="20345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接點: 肘形 209">
            <a:extLst>
              <a:ext uri="{FF2B5EF4-FFF2-40B4-BE49-F238E27FC236}">
                <a16:creationId xmlns:a16="http://schemas.microsoft.com/office/drawing/2014/main" id="{76AB43CD-8FDA-49E0-AFA1-9B9186E7623A}"/>
              </a:ext>
            </a:extLst>
          </p:cNvPr>
          <p:cNvCxnSpPr>
            <a:cxnSpLocks/>
            <a:stCxn id="47" idx="1"/>
            <a:endCxn id="75" idx="1"/>
          </p:cNvCxnSpPr>
          <p:nvPr/>
        </p:nvCxnSpPr>
        <p:spPr>
          <a:xfrm rot="10800000" flipH="1">
            <a:off x="1763543" y="1467784"/>
            <a:ext cx="3" cy="2662426"/>
          </a:xfrm>
          <a:prstGeom prst="bentConnector3">
            <a:avLst>
              <a:gd name="adj1" fmla="val -7620000000"/>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356291E-D1BB-4D24-B4C7-0821E37C0BFB}"/>
              </a:ext>
            </a:extLst>
          </p:cNvPr>
          <p:cNvSpPr/>
          <p:nvPr/>
        </p:nvSpPr>
        <p:spPr>
          <a:xfrm>
            <a:off x="1763546" y="1822170"/>
            <a:ext cx="1940527" cy="339019"/>
          </a:xfrm>
          <a:prstGeom prst="roundRect">
            <a:avLst/>
          </a:prstGeom>
          <a:solidFill>
            <a:srgbClr val="FF8800">
              <a:alpha val="88000"/>
            </a:srgb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1600" dirty="0" err="1">
                <a:latin typeface="台灣金萱體" panose="02020500000000000000" pitchFamily="18" charset="-120"/>
                <a:ea typeface="台灣金萱體" panose="02020500000000000000" pitchFamily="18" charset="-120"/>
                <a:cs typeface="台灣金萱體" panose="02020500000000000000" pitchFamily="18" charset="-120"/>
              </a:rPr>
              <a:t>on_fitness</a:t>
            </a:r>
            <a:r>
              <a:rPr lang="en-US" altLang="zh-TW" sz="1600" dirty="0">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7" name="矩形: 圓角 36">
            <a:extLst>
              <a:ext uri="{FF2B5EF4-FFF2-40B4-BE49-F238E27FC236}">
                <a16:creationId xmlns:a16="http://schemas.microsoft.com/office/drawing/2014/main" id="{92F945CA-A9FB-4E1A-80ED-1C2C9C00B665}"/>
              </a:ext>
            </a:extLst>
          </p:cNvPr>
          <p:cNvSpPr/>
          <p:nvPr/>
        </p:nvSpPr>
        <p:spPr>
          <a:xfrm>
            <a:off x="1763547" y="2357684"/>
            <a:ext cx="1940527" cy="339019"/>
          </a:xfrm>
          <a:prstGeom prst="roundRect">
            <a:avLst/>
          </a:prstGeom>
          <a:solidFill>
            <a:srgbClr val="FF8800">
              <a:alpha val="88000"/>
            </a:srgb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1600" dirty="0" err="1">
                <a:latin typeface="台灣金萱體" panose="02020500000000000000" pitchFamily="18" charset="-120"/>
                <a:ea typeface="台灣金萱體" panose="02020500000000000000" pitchFamily="18" charset="-120"/>
                <a:cs typeface="台灣金萱體" panose="02020500000000000000" pitchFamily="18" charset="-120"/>
              </a:rPr>
              <a:t>on_parents</a:t>
            </a:r>
            <a:r>
              <a:rPr lang="en-US" altLang="zh-TW" sz="1600" dirty="0">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38" name="直線單箭頭接點 37">
            <a:extLst>
              <a:ext uri="{FF2B5EF4-FFF2-40B4-BE49-F238E27FC236}">
                <a16:creationId xmlns:a16="http://schemas.microsoft.com/office/drawing/2014/main" id="{1BFCBC4D-68ED-445A-98FA-AC3930C57219}"/>
              </a:ext>
            </a:extLst>
          </p:cNvPr>
          <p:cNvCxnSpPr>
            <a:cxnSpLocks/>
            <a:stCxn id="36" idx="2"/>
            <a:endCxn id="37" idx="0"/>
          </p:cNvCxnSpPr>
          <p:nvPr/>
        </p:nvCxnSpPr>
        <p:spPr>
          <a:xfrm>
            <a:off x="2733810" y="2161189"/>
            <a:ext cx="1" cy="19649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29E28421-0030-46EA-B0EB-FDD52B47C5B3}"/>
              </a:ext>
            </a:extLst>
          </p:cNvPr>
          <p:cNvSpPr/>
          <p:nvPr/>
        </p:nvSpPr>
        <p:spPr>
          <a:xfrm>
            <a:off x="1763547" y="2900158"/>
            <a:ext cx="1940527" cy="339019"/>
          </a:xfrm>
          <a:prstGeom prst="roundRect">
            <a:avLst/>
          </a:prstGeom>
          <a:solidFill>
            <a:srgbClr val="FF8800">
              <a:alpha val="88000"/>
            </a:srgb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1600" dirty="0" err="1">
                <a:latin typeface="台灣金萱體" panose="02020500000000000000" pitchFamily="18" charset="-120"/>
                <a:ea typeface="台灣金萱體" panose="02020500000000000000" pitchFamily="18" charset="-120"/>
                <a:cs typeface="台灣金萱體" panose="02020500000000000000" pitchFamily="18" charset="-120"/>
              </a:rPr>
              <a:t>on_crossover</a:t>
            </a:r>
            <a:r>
              <a:rPr lang="en-US" altLang="zh-TW" sz="1600" dirty="0">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40" name="直線單箭頭接點 39">
            <a:extLst>
              <a:ext uri="{FF2B5EF4-FFF2-40B4-BE49-F238E27FC236}">
                <a16:creationId xmlns:a16="http://schemas.microsoft.com/office/drawing/2014/main" id="{E31ABE76-5851-4DA1-AC40-AA6958F0C4C4}"/>
              </a:ext>
            </a:extLst>
          </p:cNvPr>
          <p:cNvCxnSpPr>
            <a:cxnSpLocks/>
            <a:stCxn id="37" idx="2"/>
            <a:endCxn id="39" idx="0"/>
          </p:cNvCxnSpPr>
          <p:nvPr/>
        </p:nvCxnSpPr>
        <p:spPr>
          <a:xfrm>
            <a:off x="2733811" y="2696703"/>
            <a:ext cx="0" cy="20345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58F7AF4A-55F7-46C5-A3B7-5F3A418BFC2F}"/>
              </a:ext>
            </a:extLst>
          </p:cNvPr>
          <p:cNvCxnSpPr>
            <a:cxnSpLocks/>
            <a:stCxn id="75" idx="2"/>
            <a:endCxn id="36" idx="0"/>
          </p:cNvCxnSpPr>
          <p:nvPr/>
        </p:nvCxnSpPr>
        <p:spPr>
          <a:xfrm flipH="1">
            <a:off x="2733810" y="1637293"/>
            <a:ext cx="1" cy="184877"/>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E53FB9D5-D257-4C2E-BE1C-B464A2E18C4A}"/>
              </a:ext>
            </a:extLst>
          </p:cNvPr>
          <p:cNvSpPr/>
          <p:nvPr/>
        </p:nvSpPr>
        <p:spPr>
          <a:xfrm>
            <a:off x="1763545" y="3436804"/>
            <a:ext cx="1940527" cy="339019"/>
          </a:xfrm>
          <a:prstGeom prst="roundRect">
            <a:avLst/>
          </a:prstGeom>
          <a:solidFill>
            <a:srgbClr val="FF8800">
              <a:alpha val="88000"/>
            </a:srgb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1600" dirty="0" err="1">
                <a:latin typeface="台灣金萱體" panose="02020500000000000000" pitchFamily="18" charset="-120"/>
                <a:ea typeface="台灣金萱體" panose="02020500000000000000" pitchFamily="18" charset="-120"/>
                <a:cs typeface="台灣金萱體" panose="02020500000000000000" pitchFamily="18" charset="-120"/>
              </a:rPr>
              <a:t>on_mutation</a:t>
            </a:r>
            <a:r>
              <a:rPr lang="en-US" altLang="zh-TW" sz="1600" dirty="0">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46" name="直線單箭頭接點 45">
            <a:extLst>
              <a:ext uri="{FF2B5EF4-FFF2-40B4-BE49-F238E27FC236}">
                <a16:creationId xmlns:a16="http://schemas.microsoft.com/office/drawing/2014/main" id="{CDF49869-6EE7-430F-B5CF-D77544ADCC75}"/>
              </a:ext>
            </a:extLst>
          </p:cNvPr>
          <p:cNvCxnSpPr>
            <a:cxnSpLocks/>
            <a:stCxn id="39" idx="2"/>
            <a:endCxn id="45" idx="0"/>
          </p:cNvCxnSpPr>
          <p:nvPr/>
        </p:nvCxnSpPr>
        <p:spPr>
          <a:xfrm flipH="1">
            <a:off x="2733809" y="3239177"/>
            <a:ext cx="2" cy="197627"/>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圓角 46">
            <a:extLst>
              <a:ext uri="{FF2B5EF4-FFF2-40B4-BE49-F238E27FC236}">
                <a16:creationId xmlns:a16="http://schemas.microsoft.com/office/drawing/2014/main" id="{7B814551-C1E2-4833-B511-28182A48216E}"/>
              </a:ext>
            </a:extLst>
          </p:cNvPr>
          <p:cNvSpPr/>
          <p:nvPr/>
        </p:nvSpPr>
        <p:spPr>
          <a:xfrm>
            <a:off x="1763544" y="3960700"/>
            <a:ext cx="1940527" cy="339019"/>
          </a:xfrm>
          <a:prstGeom prst="roundRect">
            <a:avLst/>
          </a:prstGeom>
          <a:solidFill>
            <a:srgbClr val="FF8800">
              <a:alpha val="88000"/>
            </a:srgb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1600" dirty="0" err="1">
                <a:latin typeface="台灣金萱體" panose="02020500000000000000" pitchFamily="18" charset="-120"/>
                <a:ea typeface="台灣金萱體" panose="02020500000000000000" pitchFamily="18" charset="-120"/>
                <a:cs typeface="台灣金萱體" panose="02020500000000000000" pitchFamily="18" charset="-120"/>
              </a:rPr>
              <a:t>on_generation</a:t>
            </a:r>
            <a:r>
              <a:rPr lang="en-US" altLang="zh-TW" sz="1600" dirty="0">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49" name="直線單箭頭接點 48">
            <a:extLst>
              <a:ext uri="{FF2B5EF4-FFF2-40B4-BE49-F238E27FC236}">
                <a16:creationId xmlns:a16="http://schemas.microsoft.com/office/drawing/2014/main" id="{EEA77415-34C7-473E-B359-C19E85628E6B}"/>
              </a:ext>
            </a:extLst>
          </p:cNvPr>
          <p:cNvCxnSpPr>
            <a:cxnSpLocks/>
            <a:stCxn id="47" idx="2"/>
            <a:endCxn id="55" idx="0"/>
          </p:cNvCxnSpPr>
          <p:nvPr/>
        </p:nvCxnSpPr>
        <p:spPr>
          <a:xfrm>
            <a:off x="2733808" y="4299719"/>
            <a:ext cx="5160" cy="19649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94200FE0-26B5-4E69-B2B9-B93A9B286B84}"/>
              </a:ext>
            </a:extLst>
          </p:cNvPr>
          <p:cNvCxnSpPr>
            <a:cxnSpLocks/>
            <a:stCxn id="45" idx="2"/>
            <a:endCxn id="47" idx="0"/>
          </p:cNvCxnSpPr>
          <p:nvPr/>
        </p:nvCxnSpPr>
        <p:spPr>
          <a:xfrm flipH="1">
            <a:off x="2733808" y="3775823"/>
            <a:ext cx="1" cy="184877"/>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菱形 54">
            <a:extLst>
              <a:ext uri="{FF2B5EF4-FFF2-40B4-BE49-F238E27FC236}">
                <a16:creationId xmlns:a16="http://schemas.microsoft.com/office/drawing/2014/main" id="{EDC67BBF-1501-45C2-B108-BD15BEC4CA65}"/>
              </a:ext>
            </a:extLst>
          </p:cNvPr>
          <p:cNvSpPr/>
          <p:nvPr/>
        </p:nvSpPr>
        <p:spPr>
          <a:xfrm>
            <a:off x="1464752" y="4496214"/>
            <a:ext cx="2548432" cy="523896"/>
          </a:xfrm>
          <a:prstGeom prst="diamond">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結束或停止</a:t>
            </a:r>
          </a:p>
        </p:txBody>
      </p:sp>
      <p:sp>
        <p:nvSpPr>
          <p:cNvPr id="62" name="矩形: 圓角 61">
            <a:extLst>
              <a:ext uri="{FF2B5EF4-FFF2-40B4-BE49-F238E27FC236}">
                <a16:creationId xmlns:a16="http://schemas.microsoft.com/office/drawing/2014/main" id="{8ADAB4BA-1E07-4047-83B8-5730B8755163}"/>
              </a:ext>
            </a:extLst>
          </p:cNvPr>
          <p:cNvSpPr/>
          <p:nvPr/>
        </p:nvSpPr>
        <p:spPr>
          <a:xfrm>
            <a:off x="4182532" y="758533"/>
            <a:ext cx="2301861" cy="339019"/>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驗證並初始化</a:t>
            </a:r>
          </a:p>
        </p:txBody>
      </p:sp>
      <p:sp>
        <p:nvSpPr>
          <p:cNvPr id="63" name="矩形: 圓角 62">
            <a:extLst>
              <a:ext uri="{FF2B5EF4-FFF2-40B4-BE49-F238E27FC236}">
                <a16:creationId xmlns:a16="http://schemas.microsoft.com/office/drawing/2014/main" id="{D484EBE8-5ABD-48D3-9979-5D5E03DBCE36}"/>
              </a:ext>
            </a:extLst>
          </p:cNvPr>
          <p:cNvSpPr/>
          <p:nvPr/>
        </p:nvSpPr>
        <p:spPr>
          <a:xfrm>
            <a:off x="4182533" y="1263311"/>
            <a:ext cx="2301854" cy="927598"/>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利用</a:t>
            </a:r>
            <a:r>
              <a:rPr lang="zh-TW" altLang="en-US"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初始解</a:t>
            </a:r>
            <a:r>
              <a:rPr lang="en-US" altLang="zh-TW"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權重</a:t>
            </a:r>
            <a:r>
              <a:rPr lang="en-US" altLang="zh-TW"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a:t>
            </a: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乘上</a:t>
            </a:r>
            <a:r>
              <a:rPr lang="zh-TW" altLang="en-US"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編碼參數</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作為評分方式</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以該評分玩單場遊戲</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返回最後總分為適應度</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65" name="矩形: 圓角 64">
            <a:extLst>
              <a:ext uri="{FF2B5EF4-FFF2-40B4-BE49-F238E27FC236}">
                <a16:creationId xmlns:a16="http://schemas.microsoft.com/office/drawing/2014/main" id="{1E42883A-35A6-4CB1-81A2-BC7608064257}"/>
              </a:ext>
            </a:extLst>
          </p:cNvPr>
          <p:cNvSpPr/>
          <p:nvPr/>
        </p:nvSpPr>
        <p:spPr>
          <a:xfrm>
            <a:off x="4182532" y="2360417"/>
            <a:ext cx="2301862" cy="339019"/>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選擇父母</a:t>
            </a:r>
          </a:p>
        </p:txBody>
      </p:sp>
      <p:sp>
        <p:nvSpPr>
          <p:cNvPr id="66" name="矩形: 圓角 65">
            <a:extLst>
              <a:ext uri="{FF2B5EF4-FFF2-40B4-BE49-F238E27FC236}">
                <a16:creationId xmlns:a16="http://schemas.microsoft.com/office/drawing/2014/main" id="{EBC85524-E8DB-4BFE-BECA-2CCCF3BCBD79}"/>
              </a:ext>
            </a:extLst>
          </p:cNvPr>
          <p:cNvSpPr/>
          <p:nvPr/>
        </p:nvSpPr>
        <p:spPr>
          <a:xfrm>
            <a:off x="4182533" y="2903615"/>
            <a:ext cx="2301862" cy="339019"/>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進行交配</a:t>
            </a:r>
            <a:r>
              <a:rPr lang="en-US" altLang="zh-TW" sz="16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單點交配</a:t>
            </a:r>
          </a:p>
        </p:txBody>
      </p:sp>
      <p:sp>
        <p:nvSpPr>
          <p:cNvPr id="67" name="矩形: 圓角 66">
            <a:extLst>
              <a:ext uri="{FF2B5EF4-FFF2-40B4-BE49-F238E27FC236}">
                <a16:creationId xmlns:a16="http://schemas.microsoft.com/office/drawing/2014/main" id="{A72FBFA6-C47C-40F3-B0DE-82832D28C5CF}"/>
              </a:ext>
            </a:extLst>
          </p:cNvPr>
          <p:cNvSpPr/>
          <p:nvPr/>
        </p:nvSpPr>
        <p:spPr>
          <a:xfrm>
            <a:off x="4182533" y="3438405"/>
            <a:ext cx="2301862" cy="339019"/>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進行突變</a:t>
            </a:r>
            <a:r>
              <a:rPr lang="en-US" altLang="zh-TW" sz="1600"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隨機突變</a:t>
            </a:r>
          </a:p>
        </p:txBody>
      </p:sp>
      <p:sp>
        <p:nvSpPr>
          <p:cNvPr id="68" name="矩形: 圓角 67">
            <a:extLst>
              <a:ext uri="{FF2B5EF4-FFF2-40B4-BE49-F238E27FC236}">
                <a16:creationId xmlns:a16="http://schemas.microsoft.com/office/drawing/2014/main" id="{FC5FAFFE-115B-4D19-A43C-A720C48839CA}"/>
              </a:ext>
            </a:extLst>
          </p:cNvPr>
          <p:cNvSpPr/>
          <p:nvPr/>
        </p:nvSpPr>
        <p:spPr>
          <a:xfrm>
            <a:off x="4182531" y="3959683"/>
            <a:ext cx="2301862" cy="339019"/>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產生子代權重和適應度</a:t>
            </a:r>
          </a:p>
        </p:txBody>
      </p:sp>
      <p:sp>
        <p:nvSpPr>
          <p:cNvPr id="69" name="矩形: 圓角 68">
            <a:extLst>
              <a:ext uri="{FF2B5EF4-FFF2-40B4-BE49-F238E27FC236}">
                <a16:creationId xmlns:a16="http://schemas.microsoft.com/office/drawing/2014/main" id="{EE507B9E-040E-45DA-9CBF-F802792F6246}"/>
              </a:ext>
            </a:extLst>
          </p:cNvPr>
          <p:cNvSpPr/>
          <p:nvPr/>
        </p:nvSpPr>
        <p:spPr>
          <a:xfrm>
            <a:off x="4326803" y="4587635"/>
            <a:ext cx="2056682" cy="339019"/>
          </a:xfrm>
          <a:prstGeom prst="roundRect">
            <a:avLst/>
          </a:prstGeom>
          <a:solidFill>
            <a:srgbClr val="FF8800">
              <a:alpha val="88000"/>
            </a:srgb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1600" dirty="0" err="1">
                <a:latin typeface="台灣金萱體" panose="02020500000000000000" pitchFamily="18" charset="-120"/>
                <a:ea typeface="台灣金萱體" panose="02020500000000000000" pitchFamily="18" charset="-120"/>
                <a:cs typeface="台灣金萱體" panose="02020500000000000000" pitchFamily="18" charset="-120"/>
              </a:rPr>
              <a:t>on_stop</a:t>
            </a:r>
            <a:r>
              <a:rPr lang="en-US" altLang="zh-TW" sz="1600" dirty="0">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70" name="直線單箭頭接點 69">
            <a:extLst>
              <a:ext uri="{FF2B5EF4-FFF2-40B4-BE49-F238E27FC236}">
                <a16:creationId xmlns:a16="http://schemas.microsoft.com/office/drawing/2014/main" id="{EB1718AA-4881-4FB4-B125-BCB8FCBCE736}"/>
              </a:ext>
            </a:extLst>
          </p:cNvPr>
          <p:cNvCxnSpPr>
            <a:cxnSpLocks/>
            <a:stCxn id="55" idx="3"/>
            <a:endCxn id="69" idx="1"/>
          </p:cNvCxnSpPr>
          <p:nvPr/>
        </p:nvCxnSpPr>
        <p:spPr>
          <a:xfrm flipV="1">
            <a:off x="4013184" y="4757145"/>
            <a:ext cx="313619" cy="1017"/>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53D04EF-AA4A-4F0B-92F5-A8ACDE8EFA0E}"/>
              </a:ext>
            </a:extLst>
          </p:cNvPr>
          <p:cNvSpPr/>
          <p:nvPr/>
        </p:nvSpPr>
        <p:spPr>
          <a:xfrm>
            <a:off x="6767644" y="4588652"/>
            <a:ext cx="2056682" cy="339019"/>
          </a:xfrm>
          <a:prstGeom prst="roundRect">
            <a:avLst/>
          </a:prstGeom>
          <a:solidFill>
            <a:schemeClr val="tx2">
              <a:lumMod val="50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結束</a:t>
            </a:r>
          </a:p>
        </p:txBody>
      </p:sp>
      <p:cxnSp>
        <p:nvCxnSpPr>
          <p:cNvPr id="77" name="直線單箭頭接點 76">
            <a:extLst>
              <a:ext uri="{FF2B5EF4-FFF2-40B4-BE49-F238E27FC236}">
                <a16:creationId xmlns:a16="http://schemas.microsoft.com/office/drawing/2014/main" id="{DEBF3262-A9E1-4BED-9981-5915B7884587}"/>
              </a:ext>
            </a:extLst>
          </p:cNvPr>
          <p:cNvCxnSpPr>
            <a:cxnSpLocks/>
            <a:stCxn id="69" idx="3"/>
            <a:endCxn id="74" idx="1"/>
          </p:cNvCxnSpPr>
          <p:nvPr/>
        </p:nvCxnSpPr>
        <p:spPr>
          <a:xfrm>
            <a:off x="6383485" y="4757145"/>
            <a:ext cx="384159" cy="1017"/>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圓角 84">
            <a:extLst>
              <a:ext uri="{FF2B5EF4-FFF2-40B4-BE49-F238E27FC236}">
                <a16:creationId xmlns:a16="http://schemas.microsoft.com/office/drawing/2014/main" id="{DCF6C4B3-7748-43ED-802B-47FD50308F3C}"/>
              </a:ext>
            </a:extLst>
          </p:cNvPr>
          <p:cNvSpPr/>
          <p:nvPr/>
        </p:nvSpPr>
        <p:spPr>
          <a:xfrm>
            <a:off x="6784578" y="1263311"/>
            <a:ext cx="2056682" cy="927598"/>
          </a:xfrm>
          <a:prstGeom prst="roundRect">
            <a:avLst/>
          </a:prstGeom>
          <a:solidFill>
            <a:schemeClr val="bg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sz="2000" dirty="0">
                <a:solidFill>
                  <a:schemeClr val="tx2">
                    <a:lumMod val="25000"/>
                  </a:schemeClr>
                </a:solidFill>
                <a:latin typeface="台灣金萱體" panose="02020500000000000000" pitchFamily="18" charset="-120"/>
                <a:ea typeface="台灣金萱體" panose="02020500000000000000" pitchFamily="18" charset="-120"/>
                <a:cs typeface="台灣金萱體" panose="02020500000000000000" pitchFamily="18" charset="-120"/>
              </a:rPr>
              <a:t>注意！</a:t>
            </a:r>
            <a:endParaRPr lang="en-US" altLang="zh-TW" sz="2000" dirty="0">
              <a:solidFill>
                <a:schemeClr val="tx2">
                  <a:lumMod val="2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是單場遊戲的總分</a:t>
            </a:r>
            <a:endParaRPr lang="en-US" altLang="zh-TW"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不是單一個版面的分數</a:t>
            </a:r>
            <a:endParaRPr lang="en-US" altLang="zh-TW"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98" name="直線單箭頭接點 97">
            <a:extLst>
              <a:ext uri="{FF2B5EF4-FFF2-40B4-BE49-F238E27FC236}">
                <a16:creationId xmlns:a16="http://schemas.microsoft.com/office/drawing/2014/main" id="{174E8714-4657-41C7-82D0-C2FF55D0336F}"/>
              </a:ext>
            </a:extLst>
          </p:cNvPr>
          <p:cNvCxnSpPr>
            <a:cxnSpLocks/>
            <a:stCxn id="71" idx="3"/>
            <a:endCxn id="62" idx="1"/>
          </p:cNvCxnSpPr>
          <p:nvPr/>
        </p:nvCxnSpPr>
        <p:spPr>
          <a:xfrm>
            <a:off x="3704074" y="925310"/>
            <a:ext cx="478458" cy="2733"/>
          </a:xfrm>
          <a:prstGeom prst="straightConnector1">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BAA14961-A012-45CD-AAF8-C1B500E8A1F9}"/>
              </a:ext>
            </a:extLst>
          </p:cNvPr>
          <p:cNvCxnSpPr>
            <a:cxnSpLocks/>
            <a:stCxn id="75" idx="3"/>
          </p:cNvCxnSpPr>
          <p:nvPr/>
        </p:nvCxnSpPr>
        <p:spPr>
          <a:xfrm>
            <a:off x="3704074" y="1467784"/>
            <a:ext cx="478457" cy="0"/>
          </a:xfrm>
          <a:prstGeom prst="straightConnector1">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單箭頭接點 109">
            <a:extLst>
              <a:ext uri="{FF2B5EF4-FFF2-40B4-BE49-F238E27FC236}">
                <a16:creationId xmlns:a16="http://schemas.microsoft.com/office/drawing/2014/main" id="{6836A6D4-5578-4D89-81FE-8BCCA3C7B64B}"/>
              </a:ext>
            </a:extLst>
          </p:cNvPr>
          <p:cNvCxnSpPr>
            <a:cxnSpLocks/>
            <a:stCxn id="37" idx="3"/>
            <a:endCxn id="65" idx="1"/>
          </p:cNvCxnSpPr>
          <p:nvPr/>
        </p:nvCxnSpPr>
        <p:spPr>
          <a:xfrm>
            <a:off x="3704074" y="2527194"/>
            <a:ext cx="478458" cy="2733"/>
          </a:xfrm>
          <a:prstGeom prst="straightConnector1">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AC4727B-6FF9-4CE1-9BCF-B017C33D44AB}"/>
              </a:ext>
            </a:extLst>
          </p:cNvPr>
          <p:cNvCxnSpPr>
            <a:cxnSpLocks/>
            <a:stCxn id="39" idx="3"/>
            <a:endCxn id="66" idx="1"/>
          </p:cNvCxnSpPr>
          <p:nvPr/>
        </p:nvCxnSpPr>
        <p:spPr>
          <a:xfrm>
            <a:off x="3704074" y="3069668"/>
            <a:ext cx="478459" cy="3457"/>
          </a:xfrm>
          <a:prstGeom prst="straightConnector1">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1787518C-8286-41F8-B970-7BD474B7A655}"/>
              </a:ext>
            </a:extLst>
          </p:cNvPr>
          <p:cNvCxnSpPr>
            <a:cxnSpLocks/>
            <a:stCxn id="45" idx="3"/>
            <a:endCxn id="67" idx="1"/>
          </p:cNvCxnSpPr>
          <p:nvPr/>
        </p:nvCxnSpPr>
        <p:spPr>
          <a:xfrm>
            <a:off x="3704072" y="3606314"/>
            <a:ext cx="478461" cy="1601"/>
          </a:xfrm>
          <a:prstGeom prst="straightConnector1">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34C74BA7-9789-4521-8284-5D242DC715B3}"/>
              </a:ext>
            </a:extLst>
          </p:cNvPr>
          <p:cNvCxnSpPr>
            <a:cxnSpLocks/>
            <a:stCxn id="47" idx="3"/>
            <a:endCxn id="68" idx="1"/>
          </p:cNvCxnSpPr>
          <p:nvPr/>
        </p:nvCxnSpPr>
        <p:spPr>
          <a:xfrm flipV="1">
            <a:off x="3704071" y="4129193"/>
            <a:ext cx="478460" cy="1017"/>
          </a:xfrm>
          <a:prstGeom prst="straightConnector1">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FAD0AD8-4726-4B99-AFB5-AE4EDB22E6D6}"/>
              </a:ext>
            </a:extLst>
          </p:cNvPr>
          <p:cNvCxnSpPr>
            <a:cxnSpLocks/>
          </p:cNvCxnSpPr>
          <p:nvPr/>
        </p:nvCxnSpPr>
        <p:spPr>
          <a:xfrm>
            <a:off x="6484387" y="1467784"/>
            <a:ext cx="300191" cy="0"/>
          </a:xfrm>
          <a:prstGeom prst="straightConnector1">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77" name="群組 476">
            <a:extLst>
              <a:ext uri="{FF2B5EF4-FFF2-40B4-BE49-F238E27FC236}">
                <a16:creationId xmlns:a16="http://schemas.microsoft.com/office/drawing/2014/main" id="{0218D8C9-4494-4B61-AC1E-FFDFCC22DCF5}"/>
              </a:ext>
            </a:extLst>
          </p:cNvPr>
          <p:cNvGrpSpPr/>
          <p:nvPr/>
        </p:nvGrpSpPr>
        <p:grpSpPr>
          <a:xfrm>
            <a:off x="2139950" y="0"/>
            <a:ext cx="4864100" cy="5143500"/>
            <a:chOff x="2139950" y="0"/>
            <a:chExt cx="4864100" cy="5143500"/>
          </a:xfrm>
        </p:grpSpPr>
        <p:pic>
          <p:nvPicPr>
            <p:cNvPr id="1026" name="Picture 2" descr="未提供說明。">
              <a:extLst>
                <a:ext uri="{FF2B5EF4-FFF2-40B4-BE49-F238E27FC236}">
                  <a16:creationId xmlns:a16="http://schemas.microsoft.com/office/drawing/2014/main" id="{38BCEFAE-2122-4DB3-BEA7-4C9C6DC33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50" y="0"/>
              <a:ext cx="4864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76" name="矩形: 圓角 475">
              <a:extLst>
                <a:ext uri="{FF2B5EF4-FFF2-40B4-BE49-F238E27FC236}">
                  <a16:creationId xmlns:a16="http://schemas.microsoft.com/office/drawing/2014/main" id="{2E7DD006-4ACA-489F-8D63-C9D81CD409E0}"/>
                </a:ext>
              </a:extLst>
            </p:cNvPr>
            <p:cNvSpPr/>
            <p:nvPr/>
          </p:nvSpPr>
          <p:spPr>
            <a:xfrm>
              <a:off x="4572000" y="804869"/>
              <a:ext cx="1638026" cy="1640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圓角 144">
              <a:extLst>
                <a:ext uri="{FF2B5EF4-FFF2-40B4-BE49-F238E27FC236}">
                  <a16:creationId xmlns:a16="http://schemas.microsoft.com/office/drawing/2014/main" id="{BDDE3C46-2286-4A82-8509-08E5BB7C8F99}"/>
                </a:ext>
              </a:extLst>
            </p:cNvPr>
            <p:cNvSpPr/>
            <p:nvPr/>
          </p:nvSpPr>
          <p:spPr>
            <a:xfrm>
              <a:off x="4428371" y="2231778"/>
              <a:ext cx="1130382" cy="1822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圓角 145">
              <a:extLst>
                <a:ext uri="{FF2B5EF4-FFF2-40B4-BE49-F238E27FC236}">
                  <a16:creationId xmlns:a16="http://schemas.microsoft.com/office/drawing/2014/main" id="{E0C98606-DA66-48E6-A1B6-00C0B17B71AD}"/>
                </a:ext>
              </a:extLst>
            </p:cNvPr>
            <p:cNvSpPr/>
            <p:nvPr/>
          </p:nvSpPr>
          <p:spPr>
            <a:xfrm>
              <a:off x="4587601" y="3846377"/>
              <a:ext cx="1668467" cy="2000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068917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fade">
                                      <p:cBhvr>
                                        <p:cTn id="35" dur="500"/>
                                        <p:tgtEl>
                                          <p:spTgt spid="85"/>
                                        </p:tgtEl>
                                      </p:cBhvr>
                                    </p:animEffect>
                                  </p:childTnLst>
                                </p:cTn>
                              </p:par>
                              <p:par>
                                <p:cTn id="36" presetID="10" presetClass="entr" presetSubtype="0" fill="hold" nodeType="withEffect">
                                  <p:stCondLst>
                                    <p:cond delay="0"/>
                                  </p:stCondLst>
                                  <p:childTnLst>
                                    <p:set>
                                      <p:cBhvr>
                                        <p:cTn id="37" dur="1" fill="hold">
                                          <p:stCondLst>
                                            <p:cond delay="0"/>
                                          </p:stCondLst>
                                        </p:cTn>
                                        <p:tgtEl>
                                          <p:spTgt spid="123"/>
                                        </p:tgtEl>
                                        <p:attrNameLst>
                                          <p:attrName>style.visibility</p:attrName>
                                        </p:attrNameLst>
                                      </p:cBhvr>
                                      <p:to>
                                        <p:strVal val="visible"/>
                                      </p:to>
                                    </p:set>
                                    <p:animEffect transition="in" filter="fade">
                                      <p:cBhvr>
                                        <p:cTn id="38" dur="500"/>
                                        <p:tgtEl>
                                          <p:spTgt spid="1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500"/>
                                        <p:tgtEl>
                                          <p:spTgt spid="11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nodeType="withEffect">
                                  <p:stCondLst>
                                    <p:cond delay="0"/>
                                  </p:stCondLst>
                                  <p:childTnLst>
                                    <p:set>
                                      <p:cBhvr>
                                        <p:cTn id="70" dur="1" fill="hold">
                                          <p:stCondLst>
                                            <p:cond delay="0"/>
                                          </p:stCondLst>
                                        </p:cTn>
                                        <p:tgtEl>
                                          <p:spTgt spid="112"/>
                                        </p:tgtEl>
                                        <p:attrNameLst>
                                          <p:attrName>style.visibility</p:attrName>
                                        </p:attrNameLst>
                                      </p:cBhvr>
                                      <p:to>
                                        <p:strVal val="visible"/>
                                      </p:to>
                                    </p:set>
                                    <p:animEffect transition="in" filter="fade">
                                      <p:cBhvr>
                                        <p:cTn id="71" dur="500"/>
                                        <p:tgtEl>
                                          <p:spTgt spid="11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116"/>
                                        </p:tgtEl>
                                        <p:attrNameLst>
                                          <p:attrName>style.visibility</p:attrName>
                                        </p:attrNameLst>
                                      </p:cBhvr>
                                      <p:to>
                                        <p:strVal val="visible"/>
                                      </p:to>
                                    </p:set>
                                    <p:animEffect transition="in" filter="fade">
                                      <p:cBhvr>
                                        <p:cTn id="85" dur="500"/>
                                        <p:tgtEl>
                                          <p:spTgt spid="11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fade">
                                      <p:cBhvr>
                                        <p:cTn id="88" dur="500"/>
                                        <p:tgtEl>
                                          <p:spTgt spid="67"/>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477"/>
                                        </p:tgtEl>
                                        <p:attrNameLst>
                                          <p:attrName>style.visibility</p:attrName>
                                        </p:attrNameLst>
                                      </p:cBhvr>
                                      <p:to>
                                        <p:strVal val="visible"/>
                                      </p:to>
                                    </p:set>
                                    <p:anim calcmode="lin" valueType="num">
                                      <p:cBhvr additive="base">
                                        <p:cTn id="93" dur="500" fill="hold"/>
                                        <p:tgtEl>
                                          <p:spTgt spid="477"/>
                                        </p:tgtEl>
                                        <p:attrNameLst>
                                          <p:attrName>ppt_x</p:attrName>
                                        </p:attrNameLst>
                                      </p:cBhvr>
                                      <p:tavLst>
                                        <p:tav tm="0">
                                          <p:val>
                                            <p:strVal val="#ppt_x"/>
                                          </p:val>
                                        </p:tav>
                                        <p:tav tm="100000">
                                          <p:val>
                                            <p:strVal val="#ppt_x"/>
                                          </p:val>
                                        </p:tav>
                                      </p:tavLst>
                                    </p:anim>
                                    <p:anim calcmode="lin" valueType="num">
                                      <p:cBhvr additive="base">
                                        <p:cTn id="94" dur="500" fill="hold"/>
                                        <p:tgtEl>
                                          <p:spTgt spid="477"/>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7" presetClass="exit" presetSubtype="0" fill="hold" nodeType="clickEffect">
                                  <p:stCondLst>
                                    <p:cond delay="0"/>
                                  </p:stCondLst>
                                  <p:childTnLst>
                                    <p:animEffect transition="out" filter="fade">
                                      <p:cBhvr>
                                        <p:cTn id="98" dur="1000"/>
                                        <p:tgtEl>
                                          <p:spTgt spid="477"/>
                                        </p:tgtEl>
                                      </p:cBhvr>
                                    </p:animEffect>
                                    <p:anim calcmode="lin" valueType="num">
                                      <p:cBhvr>
                                        <p:cTn id="99" dur="1000"/>
                                        <p:tgtEl>
                                          <p:spTgt spid="477"/>
                                        </p:tgtEl>
                                        <p:attrNameLst>
                                          <p:attrName>ppt_x</p:attrName>
                                        </p:attrNameLst>
                                      </p:cBhvr>
                                      <p:tavLst>
                                        <p:tav tm="0">
                                          <p:val>
                                            <p:strVal val="ppt_x"/>
                                          </p:val>
                                        </p:tav>
                                        <p:tav tm="100000">
                                          <p:val>
                                            <p:strVal val="ppt_x"/>
                                          </p:val>
                                        </p:tav>
                                      </p:tavLst>
                                    </p:anim>
                                    <p:anim calcmode="lin" valueType="num">
                                      <p:cBhvr>
                                        <p:cTn id="100" dur="100" decel="100000"/>
                                        <p:tgtEl>
                                          <p:spTgt spid="477"/>
                                        </p:tgtEl>
                                        <p:attrNameLst>
                                          <p:attrName>ppt_y</p:attrName>
                                        </p:attrNameLst>
                                      </p:cBhvr>
                                      <p:tavLst>
                                        <p:tav tm="0">
                                          <p:val>
                                            <p:strVal val="ppt_y"/>
                                          </p:val>
                                        </p:tav>
                                        <p:tav tm="100000">
                                          <p:val>
                                            <p:strVal val="ppt_y-.03"/>
                                          </p:val>
                                        </p:tav>
                                      </p:tavLst>
                                    </p:anim>
                                    <p:anim calcmode="lin" valueType="num">
                                      <p:cBhvr>
                                        <p:cTn id="101" dur="900" accel="100000">
                                          <p:stCondLst>
                                            <p:cond delay="100"/>
                                          </p:stCondLst>
                                        </p:cTn>
                                        <p:tgtEl>
                                          <p:spTgt spid="477"/>
                                        </p:tgtEl>
                                        <p:attrNameLst>
                                          <p:attrName>ppt_y</p:attrName>
                                        </p:attrNameLst>
                                      </p:cBhvr>
                                      <p:tavLst>
                                        <p:tav tm="0">
                                          <p:val>
                                            <p:strVal val="ppt_y"/>
                                          </p:val>
                                        </p:tav>
                                        <p:tav tm="100000">
                                          <p:val>
                                            <p:strVal val="ppt_y+1"/>
                                          </p:val>
                                        </p:tav>
                                      </p:tavLst>
                                    </p:anim>
                                    <p:set>
                                      <p:cBhvr>
                                        <p:cTn id="102" dur="1" fill="hold">
                                          <p:stCondLst>
                                            <p:cond delay="999"/>
                                          </p:stCondLst>
                                        </p:cTn>
                                        <p:tgtEl>
                                          <p:spTgt spid="47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120"/>
                                        </p:tgtEl>
                                        <p:attrNameLst>
                                          <p:attrName>style.visibility</p:attrName>
                                        </p:attrNameLst>
                                      </p:cBhvr>
                                      <p:to>
                                        <p:strVal val="visible"/>
                                      </p:to>
                                    </p:set>
                                    <p:animEffect transition="in" filter="fade">
                                      <p:cBhvr>
                                        <p:cTn id="113" dur="500"/>
                                        <p:tgtEl>
                                          <p:spTgt spid="12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par>
                                <p:cTn id="117" presetID="10" presetClass="entr" presetSubtype="0" fill="hold" nodeType="withEffect">
                                  <p:stCondLst>
                                    <p:cond delay="0"/>
                                  </p:stCondLst>
                                  <p:childTnLst>
                                    <p:set>
                                      <p:cBhvr>
                                        <p:cTn id="118" dur="1" fill="hold">
                                          <p:stCondLst>
                                            <p:cond delay="0"/>
                                          </p:stCondLst>
                                        </p:cTn>
                                        <p:tgtEl>
                                          <p:spTgt spid="210"/>
                                        </p:tgtEl>
                                        <p:attrNameLst>
                                          <p:attrName>style.visibility</p:attrName>
                                        </p:attrNameLst>
                                      </p:cBhvr>
                                      <p:to>
                                        <p:strVal val="visible"/>
                                      </p:to>
                                    </p:set>
                                    <p:animEffect transition="in" filter="fade">
                                      <p:cBhvr>
                                        <p:cTn id="119" dur="500"/>
                                        <p:tgtEl>
                                          <p:spTgt spid="21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500"/>
                                        <p:tgtEl>
                                          <p:spTgt spid="4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500"/>
                                        <p:tgtEl>
                                          <p:spTgt spid="5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fade">
                                      <p:cBhvr>
                                        <p:cTn id="130" dur="500"/>
                                        <p:tgtEl>
                                          <p:spTgt spid="69"/>
                                        </p:tgtEl>
                                      </p:cBhvr>
                                    </p:animEffect>
                                  </p:childTnLst>
                                </p:cTn>
                              </p:par>
                              <p:par>
                                <p:cTn id="131" presetID="10" presetClass="entr" presetSubtype="0" fill="hold" nodeType="with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fade">
                                      <p:cBhvr>
                                        <p:cTn id="133" dur="500"/>
                                        <p:tgtEl>
                                          <p:spTgt spid="70"/>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77"/>
                                        </p:tgtEl>
                                        <p:attrNameLst>
                                          <p:attrName>style.visibility</p:attrName>
                                        </p:attrNameLst>
                                      </p:cBhvr>
                                      <p:to>
                                        <p:strVal val="visible"/>
                                      </p:to>
                                    </p:set>
                                    <p:animEffect transition="in" filter="fade">
                                      <p:cBhvr>
                                        <p:cTn id="138" dur="500"/>
                                        <p:tgtEl>
                                          <p:spTgt spid="7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74"/>
                                        </p:tgtEl>
                                        <p:attrNameLst>
                                          <p:attrName>style.visibility</p:attrName>
                                        </p:attrNameLst>
                                      </p:cBhvr>
                                      <p:to>
                                        <p:strVal val="visible"/>
                                      </p:to>
                                    </p:set>
                                    <p:animEffect transition="in" filter="fade">
                                      <p:cBhvr>
                                        <p:cTn id="14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5" grpId="0" animBg="1"/>
      <p:bldP spid="36" grpId="0" animBg="1"/>
      <p:bldP spid="37" grpId="0" animBg="1"/>
      <p:bldP spid="39" grpId="0" animBg="1"/>
      <p:bldP spid="45" grpId="0" animBg="1"/>
      <p:bldP spid="47" grpId="0" animBg="1"/>
      <p:bldP spid="55" grpId="0" animBg="1"/>
      <p:bldP spid="62" grpId="0" animBg="1"/>
      <p:bldP spid="63" grpId="0" animBg="1"/>
      <p:bldP spid="65" grpId="0" animBg="1"/>
      <p:bldP spid="66" grpId="0" animBg="1"/>
      <p:bldP spid="67" grpId="0" animBg="1"/>
      <p:bldP spid="68" grpId="0" animBg="1"/>
      <p:bldP spid="69" grpId="0" animBg="1"/>
      <p:bldP spid="74" grpId="0" animBg="1"/>
      <p:bldP spid="8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05"/>
        <p:cNvGrpSpPr/>
        <p:nvPr/>
      </p:nvGrpSpPr>
      <p:grpSpPr>
        <a:xfrm>
          <a:off x="0" y="0"/>
          <a:ext cx="0" cy="0"/>
          <a:chOff x="0" y="0"/>
          <a:chExt cx="0" cy="0"/>
        </a:xfrm>
      </p:grpSpPr>
      <p:pic>
        <p:nvPicPr>
          <p:cNvPr id="20" name="圖片 19">
            <a:extLst>
              <a:ext uri="{FF2B5EF4-FFF2-40B4-BE49-F238E27FC236}">
                <a16:creationId xmlns:a16="http://schemas.microsoft.com/office/drawing/2014/main" id="{B4373CE6-C248-418A-B5EC-47331BD5A9E6}"/>
              </a:ext>
            </a:extLst>
          </p:cNvPr>
          <p:cNvPicPr>
            <a:picLocks noChangeAspect="1"/>
          </p:cNvPicPr>
          <p:nvPr/>
        </p:nvPicPr>
        <p:blipFill>
          <a:blip r:embed="rId3"/>
          <a:stretch>
            <a:fillRect/>
          </a:stretch>
        </p:blipFill>
        <p:spPr>
          <a:xfrm>
            <a:off x="165845" y="3918147"/>
            <a:ext cx="2315638" cy="975006"/>
          </a:xfrm>
          <a:prstGeom prst="rect">
            <a:avLst/>
          </a:prstGeom>
        </p:spPr>
      </p:pic>
      <p:sp>
        <p:nvSpPr>
          <p:cNvPr id="507" name="Google Shape;507;p28"/>
          <p:cNvSpPr txBox="1">
            <a:spLocks noGrp="1"/>
          </p:cNvSpPr>
          <p:nvPr>
            <p:ph type="ctrTitle"/>
          </p:nvPr>
        </p:nvSpPr>
        <p:spPr>
          <a:xfrm>
            <a:off x="565736" y="250347"/>
            <a:ext cx="308551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如何下決定？</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2" name="圖片 1">
            <a:extLst>
              <a:ext uri="{FF2B5EF4-FFF2-40B4-BE49-F238E27FC236}">
                <a16:creationId xmlns:a16="http://schemas.microsoft.com/office/drawing/2014/main" id="{56665ACE-1910-4F5C-A929-5FAA4CA2ABD4}"/>
              </a:ext>
            </a:extLst>
          </p:cNvPr>
          <p:cNvPicPr>
            <a:picLocks noChangeAspect="1"/>
          </p:cNvPicPr>
          <p:nvPr/>
        </p:nvPicPr>
        <p:blipFill>
          <a:blip r:embed="rId4"/>
          <a:stretch>
            <a:fillRect/>
          </a:stretch>
        </p:blipFill>
        <p:spPr>
          <a:xfrm>
            <a:off x="830517" y="828147"/>
            <a:ext cx="2416252" cy="4068127"/>
          </a:xfrm>
          <a:prstGeom prst="rect">
            <a:avLst/>
          </a:prstGeom>
        </p:spPr>
      </p:pic>
      <p:sp>
        <p:nvSpPr>
          <p:cNvPr id="3" name="矩形 2">
            <a:extLst>
              <a:ext uri="{FF2B5EF4-FFF2-40B4-BE49-F238E27FC236}">
                <a16:creationId xmlns:a16="http://schemas.microsoft.com/office/drawing/2014/main" id="{6730C5E8-C897-4F92-A8E0-0C76B2C2ED24}"/>
              </a:ext>
            </a:extLst>
          </p:cNvPr>
          <p:cNvSpPr/>
          <p:nvPr/>
        </p:nvSpPr>
        <p:spPr>
          <a:xfrm>
            <a:off x="3571876" y="868894"/>
            <a:ext cx="5051424" cy="3970318"/>
          </a:xfrm>
          <a:prstGeom prst="rect">
            <a:avLst/>
          </a:prstGeom>
        </p:spPr>
        <p:txBody>
          <a:bodyPr wrap="square">
            <a:spAutoFit/>
          </a:bodyPr>
          <a:lstStyle/>
          <a:p>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傳入當前的</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chemeClr val="accent5">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「總版面 </a:t>
            </a:r>
            <a:r>
              <a:rPr lang="en-US" altLang="zh-TW" dirty="0">
                <a:solidFill>
                  <a:schemeClr val="accent5">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20*15</a:t>
            </a:r>
            <a:r>
              <a:rPr lang="zh-TW" altLang="en-US" dirty="0">
                <a:solidFill>
                  <a:schemeClr val="accent5">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endParaRPr lang="en-US" altLang="zh-TW" dirty="0">
              <a:solidFill>
                <a:schemeClr val="accent5">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accent5">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「下個方塊版面 </a:t>
            </a:r>
            <a:r>
              <a:rPr lang="en-US" altLang="zh-TW"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4*4</a:t>
            </a:r>
            <a:r>
              <a:rPr lang="zh-TW" altLang="en-US"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endParaRPr lang="en-US" altLang="zh-TW"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en-US" altLang="zh-TW"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生成的權重」</a:t>
            </a:r>
            <a:endParaRPr lang="en-US" altLang="zh-TW"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「編碼參數」</a:t>
            </a:r>
            <a:endParaRPr lang="en-US" altLang="zh-TW"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給</a:t>
            </a:r>
            <a:r>
              <a:rPr lang="en-US" altLang="zh-TW" dirty="0" err="1">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nextboard</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en-US" altLang="zh-TW" dirty="0" err="1">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nextboard</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會將落下方塊可以放置的狀態和位置歷遍</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然後在「</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生成的權重」乘上「編碼參數」而成的</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「評分方式」</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 </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剛剛提到的</a:t>
            </a:r>
            <a:r>
              <a:rPr lang="en-US" altLang="zh-TW" dirty="0">
                <a:solidFill>
                  <a:schemeClr val="accent5">
                    <a:lumMod val="60000"/>
                    <a:lumOff val="40000"/>
                  </a:schemeClr>
                </a:solidFill>
                <a:latin typeface="Yu Gothic Medium" panose="020B0500000000000000" pitchFamily="34" charset="-128"/>
                <a:ea typeface="Yu Gothic Medium" panose="020B0500000000000000" pitchFamily="34" charset="-128"/>
                <a:cs typeface="台灣金萱體" panose="02020500000000000000" pitchFamily="18" charset="-120"/>
              </a:rPr>
              <a:t>grading() </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p>
          <a:p>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選擇出落下方塊能得出最高分數的位置和狀態來返回新版面</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4" name="箭號: 向右 3">
            <a:extLst>
              <a:ext uri="{FF2B5EF4-FFF2-40B4-BE49-F238E27FC236}">
                <a16:creationId xmlns:a16="http://schemas.microsoft.com/office/drawing/2014/main" id="{FA24D6FB-2874-47E7-99A7-3BBC1A412EBD}"/>
              </a:ext>
            </a:extLst>
          </p:cNvPr>
          <p:cNvSpPr/>
          <p:nvPr/>
        </p:nvSpPr>
        <p:spPr>
          <a:xfrm>
            <a:off x="5397500" y="2403646"/>
            <a:ext cx="1092200" cy="762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D4DCD1F5-DF38-4B6A-8D60-0F9D858AFC1D}"/>
              </a:ext>
            </a:extLst>
          </p:cNvPr>
          <p:cNvSpPr/>
          <p:nvPr/>
        </p:nvSpPr>
        <p:spPr>
          <a:xfrm>
            <a:off x="6572224" y="2306907"/>
            <a:ext cx="1204176" cy="307777"/>
          </a:xfrm>
          <a:prstGeom prst="rect">
            <a:avLst/>
          </a:prstGeom>
        </p:spPr>
        <p:txBody>
          <a:bodyPr wrap="none">
            <a:spAutoFit/>
          </a:bodyPr>
          <a:lstStyle/>
          <a:p>
            <a:r>
              <a:rPr lang="zh-TW" altLang="en-US"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rPr>
              <a:t>「評分方式」</a:t>
            </a:r>
            <a:endParaRPr lang="en-US" altLang="zh-TW" dirty="0">
              <a:solidFill>
                <a:srgbClr val="FFFF00"/>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44" name="箭號: 向右 43">
            <a:extLst>
              <a:ext uri="{FF2B5EF4-FFF2-40B4-BE49-F238E27FC236}">
                <a16:creationId xmlns:a16="http://schemas.microsoft.com/office/drawing/2014/main" id="{2CB87CFB-B512-4184-8640-69A55659E428}"/>
              </a:ext>
            </a:extLst>
          </p:cNvPr>
          <p:cNvSpPr/>
          <p:nvPr/>
        </p:nvSpPr>
        <p:spPr>
          <a:xfrm>
            <a:off x="5378450" y="1420167"/>
            <a:ext cx="1092200" cy="76200"/>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箭號: 向右 47">
            <a:extLst>
              <a:ext uri="{FF2B5EF4-FFF2-40B4-BE49-F238E27FC236}">
                <a16:creationId xmlns:a16="http://schemas.microsoft.com/office/drawing/2014/main" id="{0E171087-58B7-448F-BAF6-F68D94F49392}"/>
              </a:ext>
            </a:extLst>
          </p:cNvPr>
          <p:cNvSpPr/>
          <p:nvPr/>
        </p:nvSpPr>
        <p:spPr>
          <a:xfrm>
            <a:off x="5385594" y="1851953"/>
            <a:ext cx="1092200" cy="76200"/>
          </a:xfrm>
          <a:prstGeom prst="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6B0F8156-5BD7-418E-BB04-E6FD1155EC39}"/>
              </a:ext>
            </a:extLst>
          </p:cNvPr>
          <p:cNvSpPr/>
          <p:nvPr/>
        </p:nvSpPr>
        <p:spPr>
          <a:xfrm>
            <a:off x="6553200" y="1298027"/>
            <a:ext cx="864339" cy="307777"/>
          </a:xfrm>
          <a:prstGeom prst="rect">
            <a:avLst/>
          </a:prstGeom>
        </p:spPr>
        <p:txBody>
          <a:bodyPr wrap="none">
            <a:spAutoFit/>
          </a:bodyPr>
          <a:lstStyle/>
          <a:p>
            <a:r>
              <a:rPr lang="zh-TW" altLang="en-US" dirty="0">
                <a:solidFill>
                  <a:schemeClr val="accent5">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「環境」</a:t>
            </a:r>
            <a:endParaRPr lang="en-US" altLang="zh-TW" dirty="0">
              <a:solidFill>
                <a:schemeClr val="accent5">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8" name="矩形 7">
            <a:extLst>
              <a:ext uri="{FF2B5EF4-FFF2-40B4-BE49-F238E27FC236}">
                <a16:creationId xmlns:a16="http://schemas.microsoft.com/office/drawing/2014/main" id="{3F9C4400-57E2-4EB0-9533-BE005F9C4476}"/>
              </a:ext>
            </a:extLst>
          </p:cNvPr>
          <p:cNvSpPr/>
          <p:nvPr/>
        </p:nvSpPr>
        <p:spPr>
          <a:xfrm>
            <a:off x="6553200" y="1759708"/>
            <a:ext cx="1205779" cy="307777"/>
          </a:xfrm>
          <a:prstGeom prst="rect">
            <a:avLst/>
          </a:prstGeom>
        </p:spPr>
        <p:txBody>
          <a:bodyPr wrap="none">
            <a:spAutoFit/>
          </a:bodyPr>
          <a:lstStyle/>
          <a:p>
            <a:r>
              <a:rPr lang="zh-TW" altLang="en-US"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「操縱變數」</a:t>
            </a:r>
            <a:endParaRPr lang="en-US" altLang="zh-TW"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12" name="圖片 11">
            <a:extLst>
              <a:ext uri="{FF2B5EF4-FFF2-40B4-BE49-F238E27FC236}">
                <a16:creationId xmlns:a16="http://schemas.microsoft.com/office/drawing/2014/main" id="{40153E3D-A60D-4FE7-B2F6-FD91E01D8E0C}"/>
              </a:ext>
            </a:extLst>
          </p:cNvPr>
          <p:cNvPicPr>
            <a:picLocks noChangeAspect="1"/>
          </p:cNvPicPr>
          <p:nvPr/>
        </p:nvPicPr>
        <p:blipFill rotWithShape="1">
          <a:blip r:embed="rId5"/>
          <a:srcRect t="37617" r="70159"/>
          <a:stretch/>
        </p:blipFill>
        <p:spPr>
          <a:xfrm>
            <a:off x="616449" y="4547197"/>
            <a:ext cx="428136" cy="596303"/>
          </a:xfrm>
          <a:prstGeom prst="rect">
            <a:avLst/>
          </a:prstGeom>
        </p:spPr>
      </p:pic>
      <p:pic>
        <p:nvPicPr>
          <p:cNvPr id="13" name="圖片 12">
            <a:extLst>
              <a:ext uri="{FF2B5EF4-FFF2-40B4-BE49-F238E27FC236}">
                <a16:creationId xmlns:a16="http://schemas.microsoft.com/office/drawing/2014/main" id="{4CEF813C-B9EE-4915-80E3-678B32564BE1}"/>
              </a:ext>
            </a:extLst>
          </p:cNvPr>
          <p:cNvPicPr>
            <a:picLocks noChangeAspect="1"/>
          </p:cNvPicPr>
          <p:nvPr/>
        </p:nvPicPr>
        <p:blipFill rotWithShape="1">
          <a:blip r:embed="rId5"/>
          <a:srcRect l="29130" t="38210" r="41029" b="4254"/>
          <a:stretch/>
        </p:blipFill>
        <p:spPr>
          <a:xfrm rot="5400000">
            <a:off x="3075026" y="4598563"/>
            <a:ext cx="444326" cy="570772"/>
          </a:xfrm>
          <a:prstGeom prst="rect">
            <a:avLst/>
          </a:prstGeom>
        </p:spPr>
      </p:pic>
    </p:spTree>
    <p:extLst>
      <p:ext uri="{BB962C8B-B14F-4D97-AF65-F5344CB8AC3E}">
        <p14:creationId xmlns:p14="http://schemas.microsoft.com/office/powerpoint/2010/main" val="14183693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05"/>
        <p:cNvGrpSpPr/>
        <p:nvPr/>
      </p:nvGrpSpPr>
      <p:grpSpPr>
        <a:xfrm>
          <a:off x="0" y="0"/>
          <a:ext cx="0" cy="0"/>
          <a:chOff x="0" y="0"/>
          <a:chExt cx="0" cy="0"/>
        </a:xfrm>
      </p:grpSpPr>
      <p:pic>
        <p:nvPicPr>
          <p:cNvPr id="20" name="圖片 19">
            <a:extLst>
              <a:ext uri="{FF2B5EF4-FFF2-40B4-BE49-F238E27FC236}">
                <a16:creationId xmlns:a16="http://schemas.microsoft.com/office/drawing/2014/main" id="{B4373CE6-C248-418A-B5EC-47331BD5A9E6}"/>
              </a:ext>
            </a:extLst>
          </p:cNvPr>
          <p:cNvPicPr>
            <a:picLocks noChangeAspect="1"/>
          </p:cNvPicPr>
          <p:nvPr/>
        </p:nvPicPr>
        <p:blipFill>
          <a:blip r:embed="rId3"/>
          <a:stretch>
            <a:fillRect/>
          </a:stretch>
        </p:blipFill>
        <p:spPr>
          <a:xfrm>
            <a:off x="165845" y="3918147"/>
            <a:ext cx="2315638" cy="975006"/>
          </a:xfrm>
          <a:prstGeom prst="rect">
            <a:avLst/>
          </a:prstGeom>
        </p:spPr>
      </p:pic>
      <p:sp>
        <p:nvSpPr>
          <p:cNvPr id="507" name="Google Shape;507;p28"/>
          <p:cNvSpPr txBox="1">
            <a:spLocks noGrp="1"/>
          </p:cNvSpPr>
          <p:nvPr>
            <p:ph type="ctrTitle"/>
          </p:nvPr>
        </p:nvSpPr>
        <p:spPr>
          <a:xfrm>
            <a:off x="565736" y="250347"/>
            <a:ext cx="505401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然而，實際情況更加</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7" name="圖片 6">
            <a:extLst>
              <a:ext uri="{FF2B5EF4-FFF2-40B4-BE49-F238E27FC236}">
                <a16:creationId xmlns:a16="http://schemas.microsoft.com/office/drawing/2014/main" id="{936313D8-B451-4E5A-BAD6-E4030B9AE7AC}"/>
              </a:ext>
            </a:extLst>
          </p:cNvPr>
          <p:cNvPicPr>
            <a:picLocks noChangeAspect="1"/>
          </p:cNvPicPr>
          <p:nvPr/>
        </p:nvPicPr>
        <p:blipFill>
          <a:blip r:embed="rId4"/>
          <a:stretch>
            <a:fillRect/>
          </a:stretch>
        </p:blipFill>
        <p:spPr>
          <a:xfrm>
            <a:off x="4882978" y="1792558"/>
            <a:ext cx="4086525" cy="2068242"/>
          </a:xfrm>
          <a:prstGeom prst="rect">
            <a:avLst/>
          </a:prstGeom>
        </p:spPr>
      </p:pic>
      <p:sp>
        <p:nvSpPr>
          <p:cNvPr id="9" name="矩形 8">
            <a:extLst>
              <a:ext uri="{FF2B5EF4-FFF2-40B4-BE49-F238E27FC236}">
                <a16:creationId xmlns:a16="http://schemas.microsoft.com/office/drawing/2014/main" id="{EBBC8C69-13FF-4791-B085-193F01728729}"/>
              </a:ext>
            </a:extLst>
          </p:cNvPr>
          <p:cNvSpPr/>
          <p:nvPr/>
        </p:nvSpPr>
        <p:spPr>
          <a:xfrm>
            <a:off x="565736" y="1624128"/>
            <a:ext cx="4264309" cy="2149243"/>
          </a:xfrm>
          <a:prstGeom prst="rect">
            <a:avLst/>
          </a:prstGeom>
        </p:spPr>
        <p:txBody>
          <a:bodyPr wrap="none">
            <a:spAutoFit/>
          </a:bodyPr>
          <a:lstStyle/>
          <a:p>
            <a:pPr>
              <a:lnSpc>
                <a:spcPct val="2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因為我們有實做「暫存方塊」</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2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所以</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必須</a:t>
            </a:r>
            <a:r>
              <a:rPr lang="zh-TW" altLang="en-US" dirty="0">
                <a:solidFill>
                  <a:schemeClr val="accent5">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同時考慮暫存方塊作為落下方塊</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的結果</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2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並且比較「落下方塊」和「暫存方塊」兩者的分數大小</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2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才能模擬真實人類決策的情境</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11" name="圖片 10">
            <a:extLst>
              <a:ext uri="{FF2B5EF4-FFF2-40B4-BE49-F238E27FC236}">
                <a16:creationId xmlns:a16="http://schemas.microsoft.com/office/drawing/2014/main" id="{04E5D670-5B1E-4968-B0BC-42DCD1ABD491}"/>
              </a:ext>
            </a:extLst>
          </p:cNvPr>
          <p:cNvPicPr>
            <a:picLocks noChangeAspect="1"/>
          </p:cNvPicPr>
          <p:nvPr/>
        </p:nvPicPr>
        <p:blipFill>
          <a:blip r:embed="rId5"/>
          <a:stretch>
            <a:fillRect/>
          </a:stretch>
        </p:blipFill>
        <p:spPr>
          <a:xfrm>
            <a:off x="3305149" y="1655878"/>
            <a:ext cx="984301" cy="730288"/>
          </a:xfrm>
          <a:prstGeom prst="rect">
            <a:avLst/>
          </a:prstGeom>
        </p:spPr>
      </p:pic>
      <p:sp>
        <p:nvSpPr>
          <p:cNvPr id="13" name="矩形 12">
            <a:extLst>
              <a:ext uri="{FF2B5EF4-FFF2-40B4-BE49-F238E27FC236}">
                <a16:creationId xmlns:a16="http://schemas.microsoft.com/office/drawing/2014/main" id="{8348E9A9-F649-4AA8-A700-A8460AB0AB74}"/>
              </a:ext>
            </a:extLst>
          </p:cNvPr>
          <p:cNvSpPr/>
          <p:nvPr/>
        </p:nvSpPr>
        <p:spPr>
          <a:xfrm>
            <a:off x="3864716" y="236923"/>
            <a:ext cx="965329" cy="584775"/>
          </a:xfrm>
          <a:prstGeom prst="rect">
            <a:avLst/>
          </a:prstGeom>
        </p:spPr>
        <p:txBody>
          <a:bodyPr wrap="none">
            <a:spAutoFit/>
          </a:bodyPr>
          <a:lstStyle/>
          <a:p>
            <a:r>
              <a:rPr lang="zh-TW" altLang="en-US" sz="3200"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sym typeface="Share Tech"/>
              </a:rPr>
              <a:t>複雜</a:t>
            </a:r>
            <a:endParaRPr lang="zh-TW" altLang="en-US" sz="3200" dirty="0">
              <a:solidFill>
                <a:schemeClr val="accent6">
                  <a:lumMod val="60000"/>
                  <a:lumOff val="40000"/>
                </a:schemeClr>
              </a:solidFill>
            </a:endParaRPr>
          </a:p>
        </p:txBody>
      </p:sp>
      <p:pic>
        <p:nvPicPr>
          <p:cNvPr id="8" name="圖片 7">
            <a:extLst>
              <a:ext uri="{FF2B5EF4-FFF2-40B4-BE49-F238E27FC236}">
                <a16:creationId xmlns:a16="http://schemas.microsoft.com/office/drawing/2014/main" id="{9836F072-BDE7-4901-BA72-25C13BF1F4C6}"/>
              </a:ext>
            </a:extLst>
          </p:cNvPr>
          <p:cNvPicPr>
            <a:picLocks noChangeAspect="1"/>
          </p:cNvPicPr>
          <p:nvPr/>
        </p:nvPicPr>
        <p:blipFill rotWithShape="1">
          <a:blip r:embed="rId6"/>
          <a:srcRect l="59399" t="53377"/>
          <a:stretch/>
        </p:blipFill>
        <p:spPr>
          <a:xfrm>
            <a:off x="8704961" y="1675199"/>
            <a:ext cx="466965" cy="357262"/>
          </a:xfrm>
          <a:prstGeom prst="rect">
            <a:avLst/>
          </a:prstGeom>
        </p:spPr>
      </p:pic>
    </p:spTree>
    <p:extLst>
      <p:ext uri="{BB962C8B-B14F-4D97-AF65-F5344CB8AC3E}">
        <p14:creationId xmlns:p14="http://schemas.microsoft.com/office/powerpoint/2010/main" val="3202211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05"/>
        <p:cNvGrpSpPr/>
        <p:nvPr/>
      </p:nvGrpSpPr>
      <p:grpSpPr>
        <a:xfrm>
          <a:off x="0" y="0"/>
          <a:ext cx="0" cy="0"/>
          <a:chOff x="0" y="0"/>
          <a:chExt cx="0" cy="0"/>
        </a:xfrm>
      </p:grpSpPr>
      <p:sp>
        <p:nvSpPr>
          <p:cNvPr id="3" name="矩形: 圓角 2">
            <a:extLst>
              <a:ext uri="{FF2B5EF4-FFF2-40B4-BE49-F238E27FC236}">
                <a16:creationId xmlns:a16="http://schemas.microsoft.com/office/drawing/2014/main" id="{7E5DC375-610F-4F65-B808-72101FCA5C1B}"/>
              </a:ext>
            </a:extLst>
          </p:cNvPr>
          <p:cNvSpPr/>
          <p:nvPr/>
        </p:nvSpPr>
        <p:spPr>
          <a:xfrm>
            <a:off x="4528293" y="3671560"/>
            <a:ext cx="4394152" cy="803739"/>
          </a:xfrm>
          <a:prstGeom prst="roundRect">
            <a:avLst/>
          </a:prstGeom>
          <a:solidFill>
            <a:srgbClr val="002060"/>
          </a:solidFill>
          <a:ln>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圖片 19">
            <a:extLst>
              <a:ext uri="{FF2B5EF4-FFF2-40B4-BE49-F238E27FC236}">
                <a16:creationId xmlns:a16="http://schemas.microsoft.com/office/drawing/2014/main" id="{B4373CE6-C248-418A-B5EC-47331BD5A9E6}"/>
              </a:ext>
            </a:extLst>
          </p:cNvPr>
          <p:cNvPicPr>
            <a:picLocks noChangeAspect="1"/>
          </p:cNvPicPr>
          <p:nvPr/>
        </p:nvPicPr>
        <p:blipFill>
          <a:blip r:embed="rId3"/>
          <a:stretch>
            <a:fillRect/>
          </a:stretch>
        </p:blipFill>
        <p:spPr>
          <a:xfrm>
            <a:off x="165845" y="3918147"/>
            <a:ext cx="2315638" cy="975006"/>
          </a:xfrm>
          <a:prstGeom prst="rect">
            <a:avLst/>
          </a:prstGeom>
        </p:spPr>
      </p:pic>
      <p:sp>
        <p:nvSpPr>
          <p:cNvPr id="507" name="Google Shape;507;p28"/>
          <p:cNvSpPr txBox="1">
            <a:spLocks noGrp="1"/>
          </p:cNvSpPr>
          <p:nvPr>
            <p:ph type="ctrTitle"/>
          </p:nvPr>
        </p:nvSpPr>
        <p:spPr>
          <a:xfrm>
            <a:off x="565736" y="250347"/>
            <a:ext cx="505401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最後才是</a:t>
            </a:r>
            <a:r>
              <a:rPr lang="en-US" altLang="zh-TW" dirty="0" err="1">
                <a:latin typeface="台灣金萱體" panose="02020500000000000000" pitchFamily="18" charset="-120"/>
                <a:ea typeface="台灣金萱體" panose="02020500000000000000" pitchFamily="18" charset="-120"/>
                <a:cs typeface="台灣金萱體" panose="02020500000000000000" pitchFamily="18" charset="-120"/>
              </a:rPr>
              <a:t>fitness_func</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9" name="矩形 8">
            <a:extLst>
              <a:ext uri="{FF2B5EF4-FFF2-40B4-BE49-F238E27FC236}">
                <a16:creationId xmlns:a16="http://schemas.microsoft.com/office/drawing/2014/main" id="{EBBC8C69-13FF-4791-B085-193F01728729}"/>
              </a:ext>
            </a:extLst>
          </p:cNvPr>
          <p:cNvSpPr/>
          <p:nvPr/>
        </p:nvSpPr>
        <p:spPr>
          <a:xfrm>
            <a:off x="4572000" y="828147"/>
            <a:ext cx="4445448" cy="3647152"/>
          </a:xfrm>
          <a:prstGeom prst="rect">
            <a:avLst/>
          </a:prstGeom>
        </p:spPr>
        <p:txBody>
          <a:bodyPr wrap="none">
            <a:spAutoFit/>
          </a:bodyPr>
          <a:lstStyle/>
          <a:p>
            <a:pPr>
              <a:lnSpc>
                <a:spcPct val="250000"/>
              </a:lnSpc>
            </a:pP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會不停地玩遊戲，而當然在我們實作的遊戲中</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2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有消除連線就會不斷加快的機制，</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2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防止</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玩不完，導致遊戲無法收斂。</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250000"/>
              </a:lnSpc>
            </a:pPr>
            <a:r>
              <a:rPr lang="en-US" altLang="zh-TW" dirty="0" err="1">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fitness_func</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就是將</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一連串透過評分方式做出的決策</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250000"/>
              </a:lnSpc>
            </a:pP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直到遊戲輸掉返回的分數作為適應度來淘汰不好的權重</a:t>
            </a: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chemeClr val="accent3">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注意：</a:t>
            </a:r>
            <a:r>
              <a:rPr lang="zh-TW" altLang="en-US"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這邊的分數指的不是指版面分數</a:t>
            </a:r>
            <a:endParaRPr lang="en-US" altLang="zh-TW"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           而是遊玩時消掉連線贏得的分數</a:t>
            </a:r>
            <a:endParaRPr lang="en-US" altLang="zh-TW"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en-US" altLang="zh-TW"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	</a:t>
            </a:r>
            <a:r>
              <a:rPr lang="zh-TW" altLang="en-US"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     計分方法與人類玩遊戲的計分方式一樣</a:t>
            </a:r>
            <a:endParaRPr lang="en-US" altLang="zh-TW"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2" name="圖片 1">
            <a:extLst>
              <a:ext uri="{FF2B5EF4-FFF2-40B4-BE49-F238E27FC236}">
                <a16:creationId xmlns:a16="http://schemas.microsoft.com/office/drawing/2014/main" id="{EB861D4B-5D46-41E1-A2B9-0CCF152296E1}"/>
              </a:ext>
            </a:extLst>
          </p:cNvPr>
          <p:cNvPicPr>
            <a:picLocks noChangeAspect="1"/>
          </p:cNvPicPr>
          <p:nvPr/>
        </p:nvPicPr>
        <p:blipFill rotWithShape="1">
          <a:blip r:embed="rId4"/>
          <a:srcRect t="1098"/>
          <a:stretch/>
        </p:blipFill>
        <p:spPr>
          <a:xfrm>
            <a:off x="706899" y="965199"/>
            <a:ext cx="3549168" cy="3597754"/>
          </a:xfrm>
          <a:prstGeom prst="rect">
            <a:avLst/>
          </a:prstGeom>
        </p:spPr>
      </p:pic>
      <p:pic>
        <p:nvPicPr>
          <p:cNvPr id="6" name="圖片 5">
            <a:extLst>
              <a:ext uri="{FF2B5EF4-FFF2-40B4-BE49-F238E27FC236}">
                <a16:creationId xmlns:a16="http://schemas.microsoft.com/office/drawing/2014/main" id="{8FA077FE-080A-4DB8-AA2E-A6C5C4FA1263}"/>
              </a:ext>
            </a:extLst>
          </p:cNvPr>
          <p:cNvPicPr>
            <a:picLocks noChangeAspect="1"/>
          </p:cNvPicPr>
          <p:nvPr/>
        </p:nvPicPr>
        <p:blipFill rotWithShape="1">
          <a:blip r:embed="rId5">
            <a:duotone>
              <a:prstClr val="black"/>
              <a:schemeClr val="bg2">
                <a:lumMod val="50000"/>
                <a:lumOff val="50000"/>
                <a:tint val="45000"/>
                <a:satMod val="400000"/>
              </a:schemeClr>
            </a:duotone>
            <a:extLst>
              <a:ext uri="{BEBA8EAE-BF5A-486C-A8C5-ECC9F3942E4B}">
                <a14:imgProps xmlns:a14="http://schemas.microsoft.com/office/drawing/2010/main">
                  <a14:imgLayer r:embed="rId6">
                    <a14:imgEffect>
                      <a14:saturation sat="66000"/>
                    </a14:imgEffect>
                  </a14:imgLayer>
                </a14:imgProps>
              </a:ext>
            </a:extLst>
          </a:blip>
          <a:srcRect t="37617" r="70159"/>
          <a:stretch/>
        </p:blipFill>
        <p:spPr>
          <a:xfrm flipH="1">
            <a:off x="3997368" y="4100143"/>
            <a:ext cx="530925" cy="739466"/>
          </a:xfrm>
          <a:prstGeom prst="rect">
            <a:avLst/>
          </a:prstGeom>
        </p:spPr>
      </p:pic>
      <p:pic>
        <p:nvPicPr>
          <p:cNvPr id="7" name="圖片 6">
            <a:extLst>
              <a:ext uri="{FF2B5EF4-FFF2-40B4-BE49-F238E27FC236}">
                <a16:creationId xmlns:a16="http://schemas.microsoft.com/office/drawing/2014/main" id="{95F5242E-6924-44FC-8F06-89913D286C0E}"/>
              </a:ext>
            </a:extLst>
          </p:cNvPr>
          <p:cNvPicPr>
            <a:picLocks noChangeAspect="1"/>
          </p:cNvPicPr>
          <p:nvPr/>
        </p:nvPicPr>
        <p:blipFill rotWithShape="1">
          <a:blip r:embed="rId7"/>
          <a:srcRect t="37617" r="70159"/>
          <a:stretch/>
        </p:blipFill>
        <p:spPr>
          <a:xfrm rot="5400000">
            <a:off x="562539" y="647383"/>
            <a:ext cx="428136" cy="596303"/>
          </a:xfrm>
          <a:prstGeom prst="rect">
            <a:avLst/>
          </a:prstGeom>
        </p:spPr>
      </p:pic>
    </p:spTree>
    <p:extLst>
      <p:ext uri="{BB962C8B-B14F-4D97-AF65-F5344CB8AC3E}">
        <p14:creationId xmlns:p14="http://schemas.microsoft.com/office/powerpoint/2010/main" val="2580091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遊戲</a:t>
            </a:r>
            <a:r>
              <a:rPr lang="zh-TW" altLang="en-US"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rPr>
              <a:t>實現</a:t>
            </a:r>
            <a:endParaRPr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 name="文字方塊 2">
            <a:extLst>
              <a:ext uri="{FF2B5EF4-FFF2-40B4-BE49-F238E27FC236}">
                <a16:creationId xmlns:a16="http://schemas.microsoft.com/office/drawing/2014/main" id="{22764180-EBFE-43DB-AEF3-7CD700C102A6}"/>
              </a:ext>
            </a:extLst>
          </p:cNvPr>
          <p:cNvSpPr txBox="1"/>
          <p:nvPr/>
        </p:nvSpPr>
        <p:spPr>
          <a:xfrm>
            <a:off x="4120594" y="3200400"/>
            <a:ext cx="865943" cy="307777"/>
          </a:xfrm>
          <a:prstGeom prst="rect">
            <a:avLst/>
          </a:prstGeom>
          <a:noFill/>
        </p:spPr>
        <p:txBody>
          <a:bodyPr wrap="none" rtlCol="0">
            <a:spAutoFit/>
          </a:bodyPr>
          <a:lstStyle/>
          <a:p>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hlinkClick r:id="rId3"/>
              </a:rPr>
              <a:t>參考網頁</a:t>
            </a: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05"/>
        <p:cNvGrpSpPr/>
        <p:nvPr/>
      </p:nvGrpSpPr>
      <p:grpSpPr>
        <a:xfrm>
          <a:off x="0" y="0"/>
          <a:ext cx="0" cy="0"/>
          <a:chOff x="0" y="0"/>
          <a:chExt cx="0" cy="0"/>
        </a:xfrm>
      </p:grpSpPr>
      <p:pic>
        <p:nvPicPr>
          <p:cNvPr id="20" name="圖片 19">
            <a:extLst>
              <a:ext uri="{FF2B5EF4-FFF2-40B4-BE49-F238E27FC236}">
                <a16:creationId xmlns:a16="http://schemas.microsoft.com/office/drawing/2014/main" id="{B4373CE6-C248-418A-B5EC-47331BD5A9E6}"/>
              </a:ext>
            </a:extLst>
          </p:cNvPr>
          <p:cNvPicPr>
            <a:picLocks noChangeAspect="1"/>
          </p:cNvPicPr>
          <p:nvPr/>
        </p:nvPicPr>
        <p:blipFill>
          <a:blip r:embed="rId3"/>
          <a:stretch>
            <a:fillRect/>
          </a:stretch>
        </p:blipFill>
        <p:spPr>
          <a:xfrm>
            <a:off x="565736" y="3918147"/>
            <a:ext cx="2315638" cy="975006"/>
          </a:xfrm>
          <a:prstGeom prst="rect">
            <a:avLst/>
          </a:prstGeom>
        </p:spPr>
      </p:pic>
      <p:sp>
        <p:nvSpPr>
          <p:cNvPr id="507" name="Google Shape;507;p28"/>
          <p:cNvSpPr txBox="1">
            <a:spLocks noGrp="1"/>
          </p:cNvSpPr>
          <p:nvPr>
            <p:ph type="ctrTitle"/>
          </p:nvPr>
        </p:nvSpPr>
        <p:spPr>
          <a:xfrm>
            <a:off x="565736" y="250347"/>
            <a:ext cx="78670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結論，試試以抽象化的方式來想像我們實作的</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AI</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6" name="矩形: 圓角 5">
            <a:extLst>
              <a:ext uri="{FF2B5EF4-FFF2-40B4-BE49-F238E27FC236}">
                <a16:creationId xmlns:a16="http://schemas.microsoft.com/office/drawing/2014/main" id="{98AC48BD-03E8-4C6F-AE57-314A0C7CF263}"/>
              </a:ext>
            </a:extLst>
          </p:cNvPr>
          <p:cNvSpPr/>
          <p:nvPr/>
        </p:nvSpPr>
        <p:spPr>
          <a:xfrm>
            <a:off x="489536" y="1350299"/>
            <a:ext cx="2301854" cy="927598"/>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產生權重</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7" name="矩形: 圓角 6">
            <a:extLst>
              <a:ext uri="{FF2B5EF4-FFF2-40B4-BE49-F238E27FC236}">
                <a16:creationId xmlns:a16="http://schemas.microsoft.com/office/drawing/2014/main" id="{E80ADD91-5AD2-4F56-BBF1-A7AC0C4DA88C}"/>
              </a:ext>
            </a:extLst>
          </p:cNvPr>
          <p:cNvSpPr/>
          <p:nvPr/>
        </p:nvSpPr>
        <p:spPr>
          <a:xfrm>
            <a:off x="3428234" y="1350299"/>
            <a:ext cx="2301854" cy="927598"/>
          </a:xfrm>
          <a:prstGeom prst="roundRect">
            <a:avLst/>
          </a:prstGeom>
          <a:solidFill>
            <a:srgbClr val="114666"/>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就知道甚麼參數比較重要</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8" name="矩形: 圓角 7">
            <a:extLst>
              <a:ext uri="{FF2B5EF4-FFF2-40B4-BE49-F238E27FC236}">
                <a16:creationId xmlns:a16="http://schemas.microsoft.com/office/drawing/2014/main" id="{065541CF-2358-4D62-AB4F-18CDFA7610BF}"/>
              </a:ext>
            </a:extLst>
          </p:cNvPr>
          <p:cNvSpPr/>
          <p:nvPr/>
        </p:nvSpPr>
        <p:spPr>
          <a:xfrm>
            <a:off x="6366933" y="1350299"/>
            <a:ext cx="2301854" cy="927598"/>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舉例來說：</a:t>
            </a:r>
            <a:endParaRPr lang="en-US" altLang="zh-TW"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高度的權重比空洞數高</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在選擇版面就會知道：</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「阿！那我應該先考慮高度」</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0" name="矩形: 圓角 9">
            <a:extLst>
              <a:ext uri="{FF2B5EF4-FFF2-40B4-BE49-F238E27FC236}">
                <a16:creationId xmlns:a16="http://schemas.microsoft.com/office/drawing/2014/main" id="{A95A5222-0526-4B4A-B5AC-F642DF1E4F6B}"/>
              </a:ext>
            </a:extLst>
          </p:cNvPr>
          <p:cNvSpPr/>
          <p:nvPr/>
        </p:nvSpPr>
        <p:spPr>
          <a:xfrm>
            <a:off x="489536" y="2990549"/>
            <a:ext cx="2301854" cy="927598"/>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現在有很多</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AI</a:t>
            </a: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他們各自的考量</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權重</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不同</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對於版面的結論也會不同</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1" name="矩形: 圓角 10">
            <a:extLst>
              <a:ext uri="{FF2B5EF4-FFF2-40B4-BE49-F238E27FC236}">
                <a16:creationId xmlns:a16="http://schemas.microsoft.com/office/drawing/2014/main" id="{B7575510-F8FC-4763-8C58-C29CD5585C6A}"/>
              </a:ext>
            </a:extLst>
          </p:cNvPr>
          <p:cNvSpPr/>
          <p:nvPr/>
        </p:nvSpPr>
        <p:spPr>
          <a:xfrm>
            <a:off x="3428234" y="2990549"/>
            <a:ext cx="2301854" cy="927598"/>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以他們玩遊戲得到的成果</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篩選他們能不能繁衍子代</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2" name="矩形: 圓角 11">
            <a:extLst>
              <a:ext uri="{FF2B5EF4-FFF2-40B4-BE49-F238E27FC236}">
                <a16:creationId xmlns:a16="http://schemas.microsoft.com/office/drawing/2014/main" id="{577C2349-54B8-43F5-9C94-DDFBAE5016F4}"/>
              </a:ext>
            </a:extLst>
          </p:cNvPr>
          <p:cNvSpPr/>
          <p:nvPr/>
        </p:nvSpPr>
        <p:spPr>
          <a:xfrm>
            <a:off x="6366933" y="2990549"/>
            <a:ext cx="2301854" cy="927598"/>
          </a:xfrm>
          <a:prstGeom prst="roundRect">
            <a:avLst/>
          </a:prstGeom>
          <a:solidFill>
            <a:schemeClr val="tx1">
              <a:lumMod val="75000"/>
              <a:alpha val="88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物競天擇，基因演算法</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就能找出更會玩遊戲的</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AI</a:t>
            </a:r>
          </a:p>
        </p:txBody>
      </p:sp>
      <p:sp>
        <p:nvSpPr>
          <p:cNvPr id="3" name="矩形 2">
            <a:extLst>
              <a:ext uri="{FF2B5EF4-FFF2-40B4-BE49-F238E27FC236}">
                <a16:creationId xmlns:a16="http://schemas.microsoft.com/office/drawing/2014/main" id="{0C0592D9-DDF4-43A1-99A3-BDBAF99FDE71}"/>
              </a:ext>
            </a:extLst>
          </p:cNvPr>
          <p:cNvSpPr/>
          <p:nvPr/>
        </p:nvSpPr>
        <p:spPr>
          <a:xfrm>
            <a:off x="489535" y="4144040"/>
            <a:ext cx="6439903" cy="523220"/>
          </a:xfrm>
          <a:prstGeom prst="rect">
            <a:avLst/>
          </a:prstGeom>
        </p:spPr>
        <p:txBody>
          <a:bodyPr wrap="square">
            <a:spAutoFit/>
          </a:bodyPr>
          <a:lstStyle/>
          <a:p>
            <a:r>
              <a:rPr lang="zh-TW" altLang="en-US" i="1" dirty="0">
                <a:solidFill>
                  <a:srgbClr val="BDC1C6"/>
                </a:solidFill>
                <a:latin typeface="台灣金萱體" panose="02020500000000000000" pitchFamily="18" charset="-120"/>
                <a:ea typeface="台灣金萱體" panose="02020500000000000000" pitchFamily="18" charset="-120"/>
                <a:cs typeface="台灣金萱體" panose="02020500000000000000" pitchFamily="18" charset="-120"/>
              </a:rPr>
              <a:t>「我看倒有點像稿紙。」</a:t>
            </a:r>
            <a:r>
              <a:rPr lang="en-US" altLang="zh-TW" i="1" dirty="0">
                <a:solidFill>
                  <a:srgbClr val="BDC1C6"/>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i="1" dirty="0">
                <a:solidFill>
                  <a:srgbClr val="BDC1C6"/>
                </a:solidFill>
                <a:latin typeface="台灣金萱體" panose="02020500000000000000" pitchFamily="18" charset="-120"/>
                <a:ea typeface="台灣金萱體" panose="02020500000000000000" pitchFamily="18" charset="-120"/>
                <a:cs typeface="台灣金萱體" panose="02020500000000000000" pitchFamily="18" charset="-120"/>
              </a:rPr>
              <a:t>說。 「真像一塊塊綠豆糕。」一位外號叫「大食客」的</a:t>
            </a:r>
            <a:r>
              <a:rPr lang="en-US" altLang="zh-TW" i="1" dirty="0">
                <a:solidFill>
                  <a:srgbClr val="BDC1C6"/>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i="1" dirty="0">
                <a:solidFill>
                  <a:srgbClr val="BDC1C6"/>
                </a:solidFill>
                <a:latin typeface="台灣金萱體" panose="02020500000000000000" pitchFamily="18" charset="-120"/>
                <a:ea typeface="台灣金萱體" panose="02020500000000000000" pitchFamily="18" charset="-120"/>
                <a:cs typeface="台灣金萱體" panose="02020500000000000000" pitchFamily="18" charset="-120"/>
              </a:rPr>
              <a:t>緊接著說。</a:t>
            </a:r>
            <a:r>
              <a:rPr lang="en-US" altLang="zh-TW" i="1" dirty="0">
                <a:solidFill>
                  <a:srgbClr val="BDC1C6"/>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i="1" dirty="0">
                <a:solidFill>
                  <a:srgbClr val="BDC1C6"/>
                </a:solidFill>
                <a:latin typeface="台灣金萱體" panose="02020500000000000000" pitchFamily="18" charset="-120"/>
                <a:ea typeface="台灣金萱體" panose="02020500000000000000" pitchFamily="18" charset="-120"/>
                <a:cs typeface="台灣金萱體" panose="02020500000000000000" pitchFamily="18" charset="-120"/>
              </a:rPr>
              <a:t>們不禁哄堂大笑，同樣的一塊總版面，</a:t>
            </a:r>
            <a:r>
              <a:rPr lang="zh-TW" altLang="en-US" i="1"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每個</a:t>
            </a:r>
            <a:r>
              <a:rPr lang="en-US" altLang="zh-TW" i="1"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i="1"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卻有不同的看法</a:t>
            </a:r>
            <a:r>
              <a:rPr lang="en-US" altLang="zh-TW" i="1"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i="1"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權重</a:t>
            </a:r>
            <a:r>
              <a:rPr lang="en-US" altLang="zh-TW" i="1" dirty="0">
                <a:solidFill>
                  <a:schemeClr val="accent6">
                    <a:lumMod val="40000"/>
                    <a:lumOff val="60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i="1" dirty="0">
                <a:solidFill>
                  <a:srgbClr val="BDC1C6"/>
                </a:solidFill>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i="1"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extLst>
      <p:ext uri="{BB962C8B-B14F-4D97-AF65-F5344CB8AC3E}">
        <p14:creationId xmlns:p14="http://schemas.microsoft.com/office/powerpoint/2010/main" val="470485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396402" y="414867"/>
            <a:ext cx="266853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多線程並行</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grpSp>
        <p:nvGrpSpPr>
          <p:cNvPr id="5" name="群組 4">
            <a:extLst>
              <a:ext uri="{FF2B5EF4-FFF2-40B4-BE49-F238E27FC236}">
                <a16:creationId xmlns:a16="http://schemas.microsoft.com/office/drawing/2014/main" id="{9E450DA2-D7F4-485A-9278-8BF21A184565}"/>
              </a:ext>
            </a:extLst>
          </p:cNvPr>
          <p:cNvGrpSpPr/>
          <p:nvPr/>
        </p:nvGrpSpPr>
        <p:grpSpPr>
          <a:xfrm>
            <a:off x="618475" y="927050"/>
            <a:ext cx="5214804" cy="3801583"/>
            <a:chOff x="557346" y="1005336"/>
            <a:chExt cx="5334154" cy="4034519"/>
          </a:xfrm>
        </p:grpSpPr>
        <p:pic>
          <p:nvPicPr>
            <p:cNvPr id="2" name="圖片 1">
              <a:extLst>
                <a:ext uri="{FF2B5EF4-FFF2-40B4-BE49-F238E27FC236}">
                  <a16:creationId xmlns:a16="http://schemas.microsoft.com/office/drawing/2014/main" id="{D27FD88B-09BB-4720-8D61-0C865752F201}"/>
                </a:ext>
              </a:extLst>
            </p:cNvPr>
            <p:cNvPicPr>
              <a:picLocks noChangeAspect="1"/>
            </p:cNvPicPr>
            <p:nvPr/>
          </p:nvPicPr>
          <p:blipFill>
            <a:blip r:embed="rId3"/>
            <a:stretch>
              <a:fillRect/>
            </a:stretch>
          </p:blipFill>
          <p:spPr>
            <a:xfrm>
              <a:off x="557346" y="1005336"/>
              <a:ext cx="5334154" cy="4034519"/>
            </a:xfrm>
            <a:prstGeom prst="rect">
              <a:avLst/>
            </a:prstGeom>
          </p:spPr>
        </p:pic>
        <p:pic>
          <p:nvPicPr>
            <p:cNvPr id="3" name="圖片 2">
              <a:extLst>
                <a:ext uri="{FF2B5EF4-FFF2-40B4-BE49-F238E27FC236}">
                  <a16:creationId xmlns:a16="http://schemas.microsoft.com/office/drawing/2014/main" id="{FE6D1966-4CD7-40E7-A90B-F6DB5EBC1BE7}"/>
                </a:ext>
              </a:extLst>
            </p:cNvPr>
            <p:cNvPicPr>
              <a:picLocks noChangeAspect="1"/>
            </p:cNvPicPr>
            <p:nvPr/>
          </p:nvPicPr>
          <p:blipFill>
            <a:blip r:embed="rId4"/>
            <a:stretch>
              <a:fillRect/>
            </a:stretch>
          </p:blipFill>
          <p:spPr>
            <a:xfrm>
              <a:off x="3489265" y="1073142"/>
              <a:ext cx="2317869" cy="292115"/>
            </a:xfrm>
            <a:prstGeom prst="rect">
              <a:avLst/>
            </a:prstGeom>
          </p:spPr>
        </p:pic>
        <p:pic>
          <p:nvPicPr>
            <p:cNvPr id="4" name="圖片 3">
              <a:extLst>
                <a:ext uri="{FF2B5EF4-FFF2-40B4-BE49-F238E27FC236}">
                  <a16:creationId xmlns:a16="http://schemas.microsoft.com/office/drawing/2014/main" id="{2842CF9D-1687-45B0-B3CC-B4F2382A09E3}"/>
                </a:ext>
              </a:extLst>
            </p:cNvPr>
            <p:cNvPicPr>
              <a:picLocks noChangeAspect="1"/>
            </p:cNvPicPr>
            <p:nvPr/>
          </p:nvPicPr>
          <p:blipFill>
            <a:blip r:embed="rId4"/>
            <a:stretch>
              <a:fillRect/>
            </a:stretch>
          </p:blipFill>
          <p:spPr>
            <a:xfrm>
              <a:off x="2330330" y="2806692"/>
              <a:ext cx="3426303" cy="431808"/>
            </a:xfrm>
            <a:prstGeom prst="rect">
              <a:avLst/>
            </a:prstGeom>
          </p:spPr>
        </p:pic>
      </p:grpSp>
      <p:sp>
        <p:nvSpPr>
          <p:cNvPr id="6" name="矩形 5">
            <a:extLst>
              <a:ext uri="{FF2B5EF4-FFF2-40B4-BE49-F238E27FC236}">
                <a16:creationId xmlns:a16="http://schemas.microsoft.com/office/drawing/2014/main" id="{E05D1C2A-C371-4CFD-94C0-F1FCA40B2B3D}"/>
              </a:ext>
            </a:extLst>
          </p:cNvPr>
          <p:cNvSpPr/>
          <p:nvPr/>
        </p:nvSpPr>
        <p:spPr>
          <a:xfrm>
            <a:off x="6096940" y="1072714"/>
            <a:ext cx="2786709" cy="3539430"/>
          </a:xfrm>
          <a:prstGeom prst="rect">
            <a:avLst/>
          </a:prstGeom>
          <a:solidFill>
            <a:schemeClr val="tx2">
              <a:lumMod val="10000"/>
            </a:schemeClr>
          </a:solidFill>
        </p:spPr>
        <p:txBody>
          <a:bodyPr wrap="square">
            <a:spAutoFit/>
          </a:bodyPr>
          <a:lstStyle/>
          <a:p>
            <a:pPr algn="ct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使用</a:t>
            </a:r>
            <a:r>
              <a:rPr lang="en-US" altLang="zh-TW" dirty="0" err="1">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pygad</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中的</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Multiprocessing()</a:t>
            </a:r>
          </a:p>
          <a:p>
            <a:pPr algn="ct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來加快</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GA</a:t>
            </a: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優化的運行速度</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en-US" altLang="zh-TW" dirty="0" err="1">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cpu_count</a:t>
            </a:r>
            <a:r>
              <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p>
          <a:p>
            <a:pPr algn="ct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可以得出電腦的核心數</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來分配多線程</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並且將每次運行時間記錄下來</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rPr>
              <a:t>將最好的樣本和對應的時間印出</a:t>
            </a: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endParaRPr lang="en-US" altLang="zh-TW" dirty="0">
              <a:solidFill>
                <a:schemeClr val="bg1">
                  <a:lumMod val="8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48" name="直線單箭頭接點 47">
            <a:extLst>
              <a:ext uri="{FF2B5EF4-FFF2-40B4-BE49-F238E27FC236}">
                <a16:creationId xmlns:a16="http://schemas.microsoft.com/office/drawing/2014/main" id="{CAE09F74-D892-4D29-AB4D-1A42970BF294}"/>
              </a:ext>
            </a:extLst>
          </p:cNvPr>
          <p:cNvCxnSpPr>
            <a:cxnSpLocks/>
          </p:cNvCxnSpPr>
          <p:nvPr/>
        </p:nvCxnSpPr>
        <p:spPr>
          <a:xfrm flipV="1">
            <a:off x="4273550" y="1435100"/>
            <a:ext cx="2355850" cy="75565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EC36F795-0E01-4728-87C1-D03F2BAC46F1}"/>
              </a:ext>
            </a:extLst>
          </p:cNvPr>
          <p:cNvCxnSpPr>
            <a:cxnSpLocks/>
          </p:cNvCxnSpPr>
          <p:nvPr/>
        </p:nvCxnSpPr>
        <p:spPr>
          <a:xfrm>
            <a:off x="5295900" y="2286000"/>
            <a:ext cx="1708150"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34ABF7CD-5F35-49B1-BB37-0D053EEE7CED}"/>
              </a:ext>
            </a:extLst>
          </p:cNvPr>
          <p:cNvCxnSpPr>
            <a:cxnSpLocks/>
          </p:cNvCxnSpPr>
          <p:nvPr/>
        </p:nvCxnSpPr>
        <p:spPr>
          <a:xfrm>
            <a:off x="2019301" y="2963544"/>
            <a:ext cx="4356099" cy="357506"/>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1DA3A3D0-B77E-4E50-AF5E-49DC35819BE0}"/>
              </a:ext>
            </a:extLst>
          </p:cNvPr>
          <p:cNvCxnSpPr>
            <a:cxnSpLocks/>
          </p:cNvCxnSpPr>
          <p:nvPr/>
        </p:nvCxnSpPr>
        <p:spPr>
          <a:xfrm flipV="1">
            <a:off x="4617796" y="4253246"/>
            <a:ext cx="1624254" cy="22777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 name="圖片 11">
            <a:extLst>
              <a:ext uri="{FF2B5EF4-FFF2-40B4-BE49-F238E27FC236}">
                <a16:creationId xmlns:a16="http://schemas.microsoft.com/office/drawing/2014/main" id="{92170BB8-F96D-4E83-BDF7-91F05B5E9404}"/>
              </a:ext>
            </a:extLst>
          </p:cNvPr>
          <p:cNvPicPr>
            <a:picLocks noChangeAspect="1"/>
          </p:cNvPicPr>
          <p:nvPr/>
        </p:nvPicPr>
        <p:blipFill rotWithShape="1">
          <a:blip r:embed="rId5">
            <a:duotone>
              <a:prstClr val="black"/>
              <a:schemeClr val="bg2">
                <a:lumMod val="50000"/>
                <a:lumOff val="50000"/>
                <a:tint val="45000"/>
                <a:satMod val="400000"/>
              </a:schemeClr>
            </a:duotone>
            <a:extLst>
              <a:ext uri="{BEBA8EAE-BF5A-486C-A8C5-ECC9F3942E4B}">
                <a14:imgProps xmlns:a14="http://schemas.microsoft.com/office/drawing/2010/main">
                  <a14:imgLayer r:embed="rId6">
                    <a14:imgEffect>
                      <a14:saturation sat="66000"/>
                    </a14:imgEffect>
                  </a14:imgLayer>
                </a14:imgProps>
              </a:ext>
            </a:extLst>
          </a:blip>
          <a:srcRect t="37617" r="70159"/>
          <a:stretch/>
        </p:blipFill>
        <p:spPr>
          <a:xfrm rot="16200000" flipH="1">
            <a:off x="8605584" y="788832"/>
            <a:ext cx="407646" cy="567764"/>
          </a:xfrm>
          <a:prstGeom prst="rect">
            <a:avLst/>
          </a:prstGeom>
        </p:spPr>
      </p:pic>
    </p:spTree>
    <p:extLst>
      <p:ext uri="{BB962C8B-B14F-4D97-AF65-F5344CB8AC3E}">
        <p14:creationId xmlns:p14="http://schemas.microsoft.com/office/powerpoint/2010/main" val="52629348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rPr>
              <a:t>實機</a:t>
            </a:r>
            <a:r>
              <a:rPr lang="zh-TW" altLang="en-US"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展示</a:t>
            </a:r>
            <a:br>
              <a:rPr lang="en-US" altLang="zh-TW"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普通模式</a:t>
            </a:r>
            <a:endParaRPr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extLst>
      <p:ext uri="{BB962C8B-B14F-4D97-AF65-F5344CB8AC3E}">
        <p14:creationId xmlns:p14="http://schemas.microsoft.com/office/powerpoint/2010/main" val="1139626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078"/>
        <p:cNvGrpSpPr/>
        <p:nvPr/>
      </p:nvGrpSpPr>
      <p:grpSpPr>
        <a:xfrm>
          <a:off x="0" y="0"/>
          <a:ext cx="0" cy="0"/>
          <a:chOff x="0" y="0"/>
          <a:chExt cx="0" cy="0"/>
        </a:xfrm>
      </p:grpSpPr>
      <p:pic>
        <p:nvPicPr>
          <p:cNvPr id="2" name="348825672_9374554382585897_3119337870252012148_n">
            <a:hlinkClick r:id="" action="ppaction://media"/>
            <a:extLst>
              <a:ext uri="{FF2B5EF4-FFF2-40B4-BE49-F238E27FC236}">
                <a16:creationId xmlns:a16="http://schemas.microsoft.com/office/drawing/2014/main" id="{7764BBA0-D543-4A6A-A95D-18C6360A98AA}"/>
              </a:ext>
            </a:extLst>
          </p:cNvPr>
          <p:cNvPicPr>
            <a:picLocks noChangeAspect="1"/>
          </p:cNvPicPr>
          <p:nvPr>
            <a:videoFile r:link="rId1"/>
            <p:extLst>
              <p:ext uri="{DAA4B4D4-6D71-4841-9C94-3DE7FCFB9230}">
                <p14:media xmlns:p14="http://schemas.microsoft.com/office/powerpoint/2010/main" r:embed="rId2">
                  <p14:trim st="7114"/>
                </p14:media>
              </p:ext>
            </p:extLst>
          </p:nvPr>
        </p:nvPicPr>
        <p:blipFill>
          <a:blip r:embed="rId5"/>
          <a:stretch>
            <a:fillRect/>
          </a:stretch>
        </p:blipFill>
        <p:spPr>
          <a:xfrm>
            <a:off x="457200" y="0"/>
            <a:ext cx="8229600" cy="5143500"/>
          </a:xfrm>
          <a:prstGeom prst="rect">
            <a:avLst/>
          </a:prstGeom>
        </p:spPr>
      </p:pic>
    </p:spTree>
    <p:extLst>
      <p:ext uri="{BB962C8B-B14F-4D97-AF65-F5344CB8AC3E}">
        <p14:creationId xmlns:p14="http://schemas.microsoft.com/office/powerpoint/2010/main" val="232856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rPr>
              <a:t>實機</a:t>
            </a:r>
            <a:r>
              <a:rPr lang="zh-TW" altLang="en-US"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展示</a:t>
            </a:r>
            <a:br>
              <a:rPr lang="en-US" altLang="zh-TW"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純</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模式</a:t>
            </a:r>
            <a:endParaRPr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extLst>
      <p:ext uri="{BB962C8B-B14F-4D97-AF65-F5344CB8AC3E}">
        <p14:creationId xmlns:p14="http://schemas.microsoft.com/office/powerpoint/2010/main" val="3785006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078"/>
        <p:cNvGrpSpPr/>
        <p:nvPr/>
      </p:nvGrpSpPr>
      <p:grpSpPr>
        <a:xfrm>
          <a:off x="0" y="0"/>
          <a:ext cx="0" cy="0"/>
          <a:chOff x="0" y="0"/>
          <a:chExt cx="0" cy="0"/>
        </a:xfrm>
      </p:grpSpPr>
      <p:pic>
        <p:nvPicPr>
          <p:cNvPr id="13" name="349142217_6550808131608275_2160658873787636280_n">
            <a:hlinkClick r:id="" action="ppaction://media"/>
            <a:extLst>
              <a:ext uri="{FF2B5EF4-FFF2-40B4-BE49-F238E27FC236}">
                <a16:creationId xmlns:a16="http://schemas.microsoft.com/office/drawing/2014/main" id="{C9AEA278-0019-44E2-BA0F-CD93145A23B0}"/>
              </a:ext>
            </a:extLst>
          </p:cNvPr>
          <p:cNvPicPr>
            <a:picLocks noChangeAspect="1"/>
          </p:cNvPicPr>
          <p:nvPr>
            <a:videoFile r:link="rId1"/>
            <p:extLst>
              <p:ext uri="{DAA4B4D4-6D71-4841-9C94-3DE7FCFB9230}">
                <p14:media xmlns:p14="http://schemas.microsoft.com/office/powerpoint/2010/main" r:embed="rId2">
                  <p14:trim st="7348"/>
                </p14:media>
              </p:ext>
            </p:extLst>
          </p:nvPr>
        </p:nvPicPr>
        <p:blipFill>
          <a:blip r:embed="rId5"/>
          <a:stretch>
            <a:fillRect/>
          </a:stretch>
        </p:blipFill>
        <p:spPr>
          <a:xfrm>
            <a:off x="449580" y="0"/>
            <a:ext cx="8229600" cy="5143500"/>
          </a:xfrm>
          <a:prstGeom prst="rect">
            <a:avLst/>
          </a:prstGeom>
        </p:spPr>
      </p:pic>
    </p:spTree>
    <p:extLst>
      <p:ext uri="{BB962C8B-B14F-4D97-AF65-F5344CB8AC3E}">
        <p14:creationId xmlns:p14="http://schemas.microsoft.com/office/powerpoint/2010/main" val="1708253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65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rPr>
              <a:t>實機</a:t>
            </a:r>
            <a:r>
              <a:rPr lang="zh-TW" altLang="en-US" dirty="0">
                <a:solidFill>
                  <a:schemeClr val="bg2">
                    <a:lumMod val="25000"/>
                    <a:lumOff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展示</a:t>
            </a:r>
            <a:b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訓練模式</a:t>
            </a:r>
            <a:endParaRPr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extLst>
      <p:ext uri="{BB962C8B-B14F-4D97-AF65-F5344CB8AC3E}">
        <p14:creationId xmlns:p14="http://schemas.microsoft.com/office/powerpoint/2010/main" val="12834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078"/>
        <p:cNvGrpSpPr/>
        <p:nvPr/>
      </p:nvGrpSpPr>
      <p:grpSpPr>
        <a:xfrm>
          <a:off x="0" y="0"/>
          <a:ext cx="0" cy="0"/>
          <a:chOff x="0" y="0"/>
          <a:chExt cx="0" cy="0"/>
        </a:xfrm>
      </p:grpSpPr>
      <p:pic>
        <p:nvPicPr>
          <p:cNvPr id="2" name="349018743_6416274551765245_5750807995533427228_n">
            <a:hlinkClick r:id="" action="ppaction://media"/>
            <a:extLst>
              <a:ext uri="{FF2B5EF4-FFF2-40B4-BE49-F238E27FC236}">
                <a16:creationId xmlns:a16="http://schemas.microsoft.com/office/drawing/2014/main" id="{A711F629-F603-4A41-8DD5-519A5E99DB35}"/>
              </a:ext>
            </a:extLst>
          </p:cNvPr>
          <p:cNvPicPr>
            <a:picLocks noChangeAspect="1"/>
          </p:cNvPicPr>
          <p:nvPr>
            <a:videoFile r:link="rId1"/>
            <p:extLst>
              <p:ext uri="{DAA4B4D4-6D71-4841-9C94-3DE7FCFB9230}">
                <p14:media xmlns:p14="http://schemas.microsoft.com/office/powerpoint/2010/main" r:embed="rId2">
                  <p14:trim st="4530"/>
                </p14:media>
              </p:ext>
            </p:extLst>
          </p:nvPr>
        </p:nvPicPr>
        <p:blipFill>
          <a:blip r:embed="rId5"/>
          <a:stretch>
            <a:fillRect/>
          </a:stretch>
        </p:blipFill>
        <p:spPr>
          <a:xfrm>
            <a:off x="457200" y="0"/>
            <a:ext cx="8229600" cy="5143500"/>
          </a:xfrm>
          <a:prstGeom prst="rect">
            <a:avLst/>
          </a:prstGeom>
        </p:spPr>
      </p:pic>
    </p:spTree>
    <p:extLst>
      <p:ext uri="{BB962C8B-B14F-4D97-AF65-F5344CB8AC3E}">
        <p14:creationId xmlns:p14="http://schemas.microsoft.com/office/powerpoint/2010/main" val="376398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0" y="1540850"/>
            <a:ext cx="9144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800" dirty="0">
                <a:solidFill>
                  <a:schemeClr val="accent3"/>
                </a:solidFill>
                <a:latin typeface="台灣金萱體" panose="02020500000000000000" pitchFamily="18" charset="-120"/>
                <a:ea typeface="台灣金萱體" panose="02020500000000000000" pitchFamily="18" charset="-120"/>
                <a:cs typeface="台灣金萱體" panose="02020500000000000000" pitchFamily="18" charset="-120"/>
              </a:rPr>
              <a:t>基因演算法</a:t>
            </a:r>
            <a:r>
              <a:rPr lang="zh-TW" altLang="en-US" sz="48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sz="4800"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t>深度學習</a:t>
            </a:r>
            <a:br>
              <a:rPr lang="en-US" altLang="zh-TW" sz="4800"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sz="48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以及</a:t>
            </a:r>
            <a:r>
              <a:rPr lang="en-US" altLang="zh-TW" sz="4800"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t>Deep Q-Learning</a:t>
            </a:r>
            <a:br>
              <a:rPr lang="en-US" altLang="zh-TW" sz="4800"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br>
            <a:r>
              <a:rPr lang="en-US" altLang="zh-TW" sz="4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AI</a:t>
            </a:r>
            <a:r>
              <a:rPr lang="zh-TW" altLang="en-US" sz="4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之比較</a:t>
            </a:r>
            <a:endParaRPr sz="4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Tree>
    <p:extLst>
      <p:ext uri="{BB962C8B-B14F-4D97-AF65-F5344CB8AC3E}">
        <p14:creationId xmlns:p14="http://schemas.microsoft.com/office/powerpoint/2010/main" val="1424426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617381" y="553639"/>
            <a:ext cx="667591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三者差異</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 name="文字方塊 2">
            <a:extLst>
              <a:ext uri="{FF2B5EF4-FFF2-40B4-BE49-F238E27FC236}">
                <a16:creationId xmlns:a16="http://schemas.microsoft.com/office/drawing/2014/main" id="{988878D8-EA6F-46CE-8E26-6B133634C0DC}"/>
              </a:ext>
            </a:extLst>
          </p:cNvPr>
          <p:cNvSpPr txBox="1"/>
          <p:nvPr/>
        </p:nvSpPr>
        <p:spPr>
          <a:xfrm>
            <a:off x="4297680" y="4663440"/>
            <a:ext cx="184731" cy="307777"/>
          </a:xfrm>
          <a:prstGeom prst="rect">
            <a:avLst/>
          </a:prstGeom>
          <a:noFill/>
        </p:spPr>
        <p:txBody>
          <a:bodyPr wrap="none" rtlCol="0">
            <a:spAutoFit/>
          </a:bodyPr>
          <a:lstStyle/>
          <a:p>
            <a:endParaRPr lang="zh-TW" altLang="en-US" dirty="0"/>
          </a:p>
        </p:txBody>
      </p:sp>
      <p:sp>
        <p:nvSpPr>
          <p:cNvPr id="37" name="Google Shape;507;p28">
            <a:extLst>
              <a:ext uri="{FF2B5EF4-FFF2-40B4-BE49-F238E27FC236}">
                <a16:creationId xmlns:a16="http://schemas.microsoft.com/office/drawing/2014/main" id="{F3D555EC-6B81-445A-9B2A-1DBAAC6BB0DB}"/>
              </a:ext>
            </a:extLst>
          </p:cNvPr>
          <p:cNvSpPr txBox="1">
            <a:spLocks/>
          </p:cNvSpPr>
          <p:nvPr/>
        </p:nvSpPr>
        <p:spPr>
          <a:xfrm>
            <a:off x="738823" y="1800819"/>
            <a:ext cx="763507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zh-TW" altLang="en-US" dirty="0">
                <a:solidFill>
                  <a:schemeClr val="accent4">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深度學習</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利用神經卷積網路優化</a:t>
            </a:r>
            <a:r>
              <a:rPr lang="zh-TW" altLang="en-US" dirty="0">
                <a:solidFill>
                  <a:srgbClr val="FFC000"/>
                </a:solidFill>
                <a:latin typeface="台灣金萱體" panose="02020500000000000000" pitchFamily="18" charset="-120"/>
                <a:ea typeface="台灣金萱體" panose="02020500000000000000" pitchFamily="18" charset="-120"/>
                <a:cs typeface="台灣金萱體" panose="02020500000000000000" pitchFamily="18" charset="-120"/>
              </a:rPr>
              <a:t>權重</a:t>
            </a:r>
          </a:p>
        </p:txBody>
      </p:sp>
      <p:sp>
        <p:nvSpPr>
          <p:cNvPr id="38" name="Google Shape;507;p28">
            <a:extLst>
              <a:ext uri="{FF2B5EF4-FFF2-40B4-BE49-F238E27FC236}">
                <a16:creationId xmlns:a16="http://schemas.microsoft.com/office/drawing/2014/main" id="{B6216F7D-A0BC-4BE3-A6A2-419772F04BA7}"/>
              </a:ext>
            </a:extLst>
          </p:cNvPr>
          <p:cNvSpPr txBox="1">
            <a:spLocks/>
          </p:cNvSpPr>
          <p:nvPr/>
        </p:nvSpPr>
        <p:spPr>
          <a:xfrm>
            <a:off x="738823" y="1131439"/>
            <a:ext cx="806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zh-TW" altLang="en-US" dirty="0">
                <a:solidFill>
                  <a:schemeClr val="accent6">
                    <a:lumMod val="60000"/>
                    <a:lumOff val="40000"/>
                  </a:schemeClr>
                </a:solidFill>
                <a:latin typeface="台灣金萱體" panose="02020500000000000000" pitchFamily="18" charset="-120"/>
                <a:ea typeface="台灣金萱體" panose="02020500000000000000" pitchFamily="18" charset="-120"/>
                <a:cs typeface="台灣金萱體" panose="02020500000000000000" pitchFamily="18" charset="-120"/>
              </a:rPr>
              <a:t>基因演算法</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將</a:t>
            </a:r>
            <a:r>
              <a:rPr lang="zh-TW" altLang="en-US" dirty="0">
                <a:solidFill>
                  <a:srgbClr val="FFC000"/>
                </a:solidFill>
                <a:latin typeface="台灣金萱體" panose="02020500000000000000" pitchFamily="18" charset="-120"/>
                <a:ea typeface="台灣金萱體" panose="02020500000000000000" pitchFamily="18" charset="-120"/>
                <a:cs typeface="台灣金萱體" panose="02020500000000000000" pitchFamily="18" charset="-120"/>
              </a:rPr>
              <a:t>權重</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使用遊戲總分演化淘汰</a:t>
            </a:r>
          </a:p>
        </p:txBody>
      </p:sp>
      <p:sp>
        <p:nvSpPr>
          <p:cNvPr id="39" name="Google Shape;507;p28">
            <a:extLst>
              <a:ext uri="{FF2B5EF4-FFF2-40B4-BE49-F238E27FC236}">
                <a16:creationId xmlns:a16="http://schemas.microsoft.com/office/drawing/2014/main" id="{999950AB-273E-40D1-B71E-B53ADAC804D6}"/>
              </a:ext>
            </a:extLst>
          </p:cNvPr>
          <p:cNvSpPr txBox="1">
            <a:spLocks/>
          </p:cNvSpPr>
          <p:nvPr/>
        </p:nvSpPr>
        <p:spPr>
          <a:xfrm>
            <a:off x="738822" y="3392697"/>
            <a:ext cx="8313079" cy="961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altLang="zh-TW"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hlinkClick r:id="rId3">
                  <a:extLst>
                    <a:ext uri="{A12FA001-AC4F-418D-AE19-62706E023703}">
                      <ahyp:hlinkClr xmlns:ahyp="http://schemas.microsoft.com/office/drawing/2018/hyperlinkcolor" val="tx"/>
                    </a:ext>
                  </a:extLst>
                </a:hlinkClick>
              </a:rPr>
              <a:t>Deep</a:t>
            </a:r>
            <a:r>
              <a:rPr lang="zh-TW" altLang="en-US" sz="2400"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hlinkClick r:id="rId3">
                  <a:extLst>
                    <a:ext uri="{A12FA001-AC4F-418D-AE19-62706E023703}">
                      <ahyp:hlinkClr xmlns:ahyp="http://schemas.microsoft.com/office/drawing/2018/hyperlinkcolor" val="tx"/>
                    </a:ext>
                  </a:extLst>
                </a:hlinkClick>
              </a:rPr>
              <a:t> </a:t>
            </a:r>
            <a:r>
              <a:rPr lang="en-US" altLang="zh-TW"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hlinkClick r:id="rId3">
                  <a:extLst>
                    <a:ext uri="{A12FA001-AC4F-418D-AE19-62706E023703}">
                      <ahyp:hlinkClr xmlns:ahyp="http://schemas.microsoft.com/office/drawing/2018/hyperlinkcolor" val="tx"/>
                    </a:ext>
                  </a:extLst>
                </a:hlinkClick>
              </a:rPr>
              <a:t>Q</a:t>
            </a:r>
            <a:r>
              <a:rPr lang="en-US" altLang="zh-TW" sz="2400"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hlinkClick r:id="rId3">
                  <a:extLst>
                    <a:ext uri="{A12FA001-AC4F-418D-AE19-62706E023703}">
                      <ahyp:hlinkClr xmlns:ahyp="http://schemas.microsoft.com/office/drawing/2018/hyperlinkcolor" val="tx"/>
                    </a:ext>
                  </a:extLst>
                </a:hlinkClick>
              </a:rPr>
              <a:t> </a:t>
            </a:r>
            <a:r>
              <a:rPr lang="en-US" altLang="zh-TW"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hlinkClick r:id="rId3">
                  <a:extLst>
                    <a:ext uri="{A12FA001-AC4F-418D-AE19-62706E023703}">
                      <ahyp:hlinkClr xmlns:ahyp="http://schemas.microsoft.com/office/drawing/2018/hyperlinkcolor" val="tx"/>
                    </a:ext>
                  </a:extLst>
                </a:hlinkClick>
              </a:rPr>
              <a:t>Learning</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模型</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試玩幾場遊戲，建立學習集</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學習集以「單步動作、落下方塊、總版面、分數」為單位組成，並透過</a:t>
            </a:r>
            <a:r>
              <a:rPr lang="zh-TW" altLang="en-US" dirty="0">
                <a:solidFill>
                  <a:srgbClr val="FFC000"/>
                </a:solidFill>
                <a:latin typeface="台灣金萱體" panose="02020500000000000000" pitchFamily="18" charset="-120"/>
                <a:ea typeface="台灣金萱體" panose="02020500000000000000" pitchFamily="18" charset="-120"/>
                <a:cs typeface="台灣金萱體" panose="02020500000000000000" pitchFamily="18" charset="-120"/>
              </a:rPr>
              <a:t>學習集得出動作與版面關係</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，遇到新的版面時加以利用，做出選擇</a:t>
            </a:r>
          </a:p>
        </p:txBody>
      </p:sp>
    </p:spTree>
    <p:extLst>
      <p:ext uri="{BB962C8B-B14F-4D97-AF65-F5344CB8AC3E}">
        <p14:creationId xmlns:p14="http://schemas.microsoft.com/office/powerpoint/2010/main" val="23923699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遊戲版面</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81" name="圖片 80">
            <a:extLst>
              <a:ext uri="{FF2B5EF4-FFF2-40B4-BE49-F238E27FC236}">
                <a16:creationId xmlns:a16="http://schemas.microsoft.com/office/drawing/2014/main" id="{49FF5390-6502-4CD9-A8AE-74F91080442D}"/>
              </a:ext>
            </a:extLst>
          </p:cNvPr>
          <p:cNvPicPr>
            <a:picLocks noChangeAspect="1"/>
          </p:cNvPicPr>
          <p:nvPr/>
        </p:nvPicPr>
        <p:blipFill>
          <a:blip r:embed="rId3"/>
          <a:stretch>
            <a:fillRect/>
          </a:stretch>
        </p:blipFill>
        <p:spPr>
          <a:xfrm>
            <a:off x="726245" y="1374982"/>
            <a:ext cx="2570446" cy="780314"/>
          </a:xfrm>
          <a:prstGeom prst="rect">
            <a:avLst/>
          </a:prstGeom>
        </p:spPr>
      </p:pic>
      <p:sp>
        <p:nvSpPr>
          <p:cNvPr id="3" name="文字方塊 2">
            <a:extLst>
              <a:ext uri="{FF2B5EF4-FFF2-40B4-BE49-F238E27FC236}">
                <a16:creationId xmlns:a16="http://schemas.microsoft.com/office/drawing/2014/main" id="{28D861C6-065C-4C18-977F-B081908199C3}"/>
              </a:ext>
            </a:extLst>
          </p:cNvPr>
          <p:cNvSpPr txBox="1"/>
          <p:nvPr/>
        </p:nvSpPr>
        <p:spPr>
          <a:xfrm>
            <a:off x="663425" y="2568233"/>
            <a:ext cx="2680068" cy="2126159"/>
          </a:xfrm>
          <a:prstGeom prst="rect">
            <a:avLst/>
          </a:prstGeom>
          <a:noFill/>
        </p:spPr>
        <p:txBody>
          <a:bodyPr wrap="square" rtlCol="0">
            <a:spAutoFit/>
          </a:bodyPr>
          <a:lstStyle/>
          <a:p>
            <a:pPr algn="ctr">
              <a:lnSpc>
                <a:spcPct val="150000"/>
              </a:lnSpc>
            </a:pP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遊戲區總版面面積為</a:t>
            </a:r>
            <a:r>
              <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20*10</a:t>
            </a:r>
            <a:br>
              <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每一個方塊所需版面為</a:t>
            </a:r>
            <a:r>
              <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4*4</a:t>
            </a:r>
          </a:p>
          <a:p>
            <a:pPr algn="ctr">
              <a:lnSpc>
                <a:spcPct val="150000"/>
              </a:lnSpc>
            </a:pPr>
            <a:r>
              <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暫存區、下個方塊區</a:t>
            </a:r>
            <a:r>
              <a:rPr lang="en-US" altLang="zh-TW" sz="16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a:t>
            </a:r>
          </a:p>
          <a:p>
            <a:pPr>
              <a:lnSpc>
                <a:spcPct val="150000"/>
              </a:lnSpc>
            </a:pP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nSpc>
                <a:spcPct val="150000"/>
              </a:lnSpc>
            </a:pPr>
            <a:b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endPar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grpSp>
        <p:nvGrpSpPr>
          <p:cNvPr id="11" name="群組 10">
            <a:extLst>
              <a:ext uri="{FF2B5EF4-FFF2-40B4-BE49-F238E27FC236}">
                <a16:creationId xmlns:a16="http://schemas.microsoft.com/office/drawing/2014/main" id="{53BA4538-B0E7-41E5-A2D1-997B519FA6BA}"/>
              </a:ext>
            </a:extLst>
          </p:cNvPr>
          <p:cNvGrpSpPr/>
          <p:nvPr/>
        </p:nvGrpSpPr>
        <p:grpSpPr>
          <a:xfrm>
            <a:off x="3718687" y="674861"/>
            <a:ext cx="4730905" cy="3786743"/>
            <a:chOff x="4041417" y="664509"/>
            <a:chExt cx="4730905" cy="3786743"/>
          </a:xfrm>
        </p:grpSpPr>
        <p:pic>
          <p:nvPicPr>
            <p:cNvPr id="5" name="圖片 4">
              <a:extLst>
                <a:ext uri="{FF2B5EF4-FFF2-40B4-BE49-F238E27FC236}">
                  <a16:creationId xmlns:a16="http://schemas.microsoft.com/office/drawing/2014/main" id="{FA50856F-2B7F-45E3-BD99-39AF8EA6F300}"/>
                </a:ext>
              </a:extLst>
            </p:cNvPr>
            <p:cNvPicPr>
              <a:picLocks noChangeAspect="1"/>
            </p:cNvPicPr>
            <p:nvPr/>
          </p:nvPicPr>
          <p:blipFill rotWithShape="1">
            <a:blip r:embed="rId4"/>
            <a:srcRect l="3708" t="64770" r="58459" b="33"/>
            <a:stretch/>
          </p:blipFill>
          <p:spPr>
            <a:xfrm>
              <a:off x="4041417" y="685214"/>
              <a:ext cx="4626240" cy="3766038"/>
            </a:xfrm>
            <a:prstGeom prst="rect">
              <a:avLst/>
            </a:prstGeom>
          </p:spPr>
        </p:pic>
        <p:grpSp>
          <p:nvGrpSpPr>
            <p:cNvPr id="6" name="群組 5">
              <a:extLst>
                <a:ext uri="{FF2B5EF4-FFF2-40B4-BE49-F238E27FC236}">
                  <a16:creationId xmlns:a16="http://schemas.microsoft.com/office/drawing/2014/main" id="{13FE9610-3FA0-46A7-AC8F-3E6D0C622226}"/>
                </a:ext>
              </a:extLst>
            </p:cNvPr>
            <p:cNvGrpSpPr/>
            <p:nvPr/>
          </p:nvGrpSpPr>
          <p:grpSpPr>
            <a:xfrm>
              <a:off x="4162891" y="664509"/>
              <a:ext cx="4609431" cy="2751982"/>
              <a:chOff x="4162891" y="664509"/>
              <a:chExt cx="4609431" cy="2751982"/>
            </a:xfrm>
          </p:grpSpPr>
          <p:sp>
            <p:nvSpPr>
              <p:cNvPr id="2" name="矩形 1">
                <a:extLst>
                  <a:ext uri="{FF2B5EF4-FFF2-40B4-BE49-F238E27FC236}">
                    <a16:creationId xmlns:a16="http://schemas.microsoft.com/office/drawing/2014/main" id="{C0523E6B-314A-4678-88EA-E5745505DDD8}"/>
                  </a:ext>
                </a:extLst>
              </p:cNvPr>
              <p:cNvSpPr/>
              <p:nvPr/>
            </p:nvSpPr>
            <p:spPr>
              <a:xfrm>
                <a:off x="7712416" y="2687533"/>
                <a:ext cx="1059906" cy="276999"/>
              </a:xfrm>
              <a:prstGeom prst="rect">
                <a:avLst/>
              </a:prstGeom>
            </p:spPr>
            <p:txBody>
              <a:bodyPr wrap="none">
                <a:spAutoFit/>
              </a:bodyPr>
              <a:lstStyle/>
              <a:p>
                <a:r>
                  <a:rPr lang="zh-TW" altLang="en-US" sz="1200" dirty="0">
                    <a:solidFill>
                      <a:schemeClr val="accent2">
                        <a:lumMod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t>全部最高總分</a:t>
                </a:r>
                <a:endParaRPr lang="zh-TW" altLang="en-US" sz="1200" dirty="0">
                  <a:solidFill>
                    <a:schemeClr val="accent2">
                      <a:lumMod val="50000"/>
                    </a:schemeClr>
                  </a:solidFill>
                </a:endParaRPr>
              </a:p>
            </p:txBody>
          </p:sp>
          <p:sp>
            <p:nvSpPr>
              <p:cNvPr id="7" name="矩形 6">
                <a:extLst>
                  <a:ext uri="{FF2B5EF4-FFF2-40B4-BE49-F238E27FC236}">
                    <a16:creationId xmlns:a16="http://schemas.microsoft.com/office/drawing/2014/main" id="{25860A33-AAE8-446F-BC1B-A558D9DC27BF}"/>
                  </a:ext>
                </a:extLst>
              </p:cNvPr>
              <p:cNvSpPr/>
              <p:nvPr/>
            </p:nvSpPr>
            <p:spPr>
              <a:xfrm>
                <a:off x="7671211" y="1683279"/>
                <a:ext cx="996445" cy="461665"/>
              </a:xfrm>
              <a:prstGeom prst="rect">
                <a:avLst/>
              </a:prstGeom>
            </p:spPr>
            <p:txBody>
              <a:bodyPr wrap="square">
                <a:spAutoFit/>
              </a:bodyPr>
              <a:lstStyle/>
              <a:p>
                <a:pPr algn="r"/>
                <a:r>
                  <a:rPr lang="zh-TW" altLang="en-US" sz="1200" dirty="0">
                    <a:solidFill>
                      <a:schemeClr val="accent2">
                        <a:lumMod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t>暫存方塊區</a:t>
                </a:r>
                <a:endParaRPr lang="en-US" altLang="zh-TW" sz="1200" dirty="0">
                  <a:solidFill>
                    <a:schemeClr val="accent2">
                      <a:lumMod val="5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r"/>
                <a:r>
                  <a:rPr lang="en-US" altLang="zh-TW" sz="1200" dirty="0" err="1">
                    <a:solidFill>
                      <a:schemeClr val="accent2">
                        <a:lumMod val="50000"/>
                      </a:schemeClr>
                    </a:solidFill>
                  </a:rPr>
                  <a:t>4x4</a:t>
                </a:r>
                <a:endParaRPr lang="zh-TW" altLang="en-US" sz="1200" dirty="0">
                  <a:solidFill>
                    <a:schemeClr val="accent2">
                      <a:lumMod val="50000"/>
                    </a:schemeClr>
                  </a:solidFill>
                </a:endParaRPr>
              </a:p>
            </p:txBody>
          </p:sp>
          <p:sp>
            <p:nvSpPr>
              <p:cNvPr id="8" name="矩形 7">
                <a:extLst>
                  <a:ext uri="{FF2B5EF4-FFF2-40B4-BE49-F238E27FC236}">
                    <a16:creationId xmlns:a16="http://schemas.microsoft.com/office/drawing/2014/main" id="{649A477D-F5B6-4F26-A321-EF26BA7E00E4}"/>
                  </a:ext>
                </a:extLst>
              </p:cNvPr>
              <p:cNvSpPr/>
              <p:nvPr/>
            </p:nvSpPr>
            <p:spPr>
              <a:xfrm>
                <a:off x="7507120" y="3139492"/>
                <a:ext cx="1059906" cy="276999"/>
              </a:xfrm>
              <a:prstGeom prst="rect">
                <a:avLst/>
              </a:prstGeom>
            </p:spPr>
            <p:txBody>
              <a:bodyPr wrap="none">
                <a:spAutoFit/>
              </a:bodyPr>
              <a:lstStyle/>
              <a:p>
                <a:r>
                  <a:rPr lang="zh-TW" altLang="en-US" sz="1200" dirty="0">
                    <a:solidFill>
                      <a:schemeClr val="accent2">
                        <a:lumMod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t>本次遊玩總分</a:t>
                </a:r>
                <a:endParaRPr lang="zh-TW" altLang="en-US" sz="1200" dirty="0">
                  <a:solidFill>
                    <a:schemeClr val="accent2">
                      <a:lumMod val="50000"/>
                    </a:schemeClr>
                  </a:solidFill>
                </a:endParaRPr>
              </a:p>
            </p:txBody>
          </p:sp>
          <p:sp>
            <p:nvSpPr>
              <p:cNvPr id="10" name="矩形 9">
                <a:extLst>
                  <a:ext uri="{FF2B5EF4-FFF2-40B4-BE49-F238E27FC236}">
                    <a16:creationId xmlns:a16="http://schemas.microsoft.com/office/drawing/2014/main" id="{250C1372-AA50-424D-9CC5-0ACBC07B1687}"/>
                  </a:ext>
                </a:extLst>
              </p:cNvPr>
              <p:cNvSpPr/>
              <p:nvPr/>
            </p:nvSpPr>
            <p:spPr>
              <a:xfrm>
                <a:off x="7769371" y="664509"/>
                <a:ext cx="914033" cy="461665"/>
              </a:xfrm>
              <a:prstGeom prst="rect">
                <a:avLst/>
              </a:prstGeom>
            </p:spPr>
            <p:txBody>
              <a:bodyPr wrap="none">
                <a:spAutoFit/>
              </a:bodyPr>
              <a:lstStyle/>
              <a:p>
                <a:pPr algn="r"/>
                <a:r>
                  <a:rPr lang="zh-TW" altLang="en-US" sz="1200" dirty="0">
                    <a:solidFill>
                      <a:schemeClr val="accent2">
                        <a:lumMod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t>下個方塊區</a:t>
                </a:r>
                <a:endParaRPr lang="en-US" altLang="zh-TW" sz="1200" dirty="0">
                  <a:solidFill>
                    <a:schemeClr val="accent2">
                      <a:lumMod val="5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r"/>
                <a:r>
                  <a:rPr lang="en-US" altLang="zh-TW" sz="1200" dirty="0" err="1">
                    <a:solidFill>
                      <a:schemeClr val="accent2">
                        <a:lumMod val="50000"/>
                      </a:schemeClr>
                    </a:solidFill>
                  </a:rPr>
                  <a:t>4x4</a:t>
                </a:r>
                <a:endParaRPr lang="zh-TW" altLang="en-US" sz="1200" dirty="0">
                  <a:solidFill>
                    <a:schemeClr val="accent2">
                      <a:lumMod val="50000"/>
                    </a:schemeClr>
                  </a:solidFill>
                </a:endParaRPr>
              </a:p>
            </p:txBody>
          </p:sp>
          <p:sp>
            <p:nvSpPr>
              <p:cNvPr id="4" name="文字方塊 3">
                <a:extLst>
                  <a:ext uri="{FF2B5EF4-FFF2-40B4-BE49-F238E27FC236}">
                    <a16:creationId xmlns:a16="http://schemas.microsoft.com/office/drawing/2014/main" id="{2C0DAA75-769D-4E8C-8F7E-341B97845DEB}"/>
                  </a:ext>
                </a:extLst>
              </p:cNvPr>
              <p:cNvSpPr txBox="1"/>
              <p:nvPr/>
            </p:nvSpPr>
            <p:spPr>
              <a:xfrm>
                <a:off x="4162891" y="715803"/>
                <a:ext cx="1227942" cy="307777"/>
              </a:xfrm>
              <a:prstGeom prst="rect">
                <a:avLst/>
              </a:prstGeom>
              <a:noFill/>
            </p:spPr>
            <p:txBody>
              <a:bodyPr wrap="square" rtlCol="0">
                <a:spAutoFit/>
              </a:bodyPr>
              <a:lstStyle/>
              <a:p>
                <a:r>
                  <a:rPr lang="zh-TW" altLang="en-US"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總版面</a:t>
                </a:r>
                <a:r>
                  <a:rPr lang="en-US" altLang="zh-TW" dirty="0" err="1">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20x10</a:t>
                </a:r>
                <a:endParaRPr lang="zh-TW" altLang="en-US" dirty="0">
                  <a:solidFill>
                    <a:schemeClr val="tx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grpSp>
      </p:grpSp>
    </p:spTree>
    <p:extLst>
      <p:ext uri="{BB962C8B-B14F-4D97-AF65-F5344CB8AC3E}">
        <p14:creationId xmlns:p14="http://schemas.microsoft.com/office/powerpoint/2010/main" val="40015409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419261" y="684532"/>
            <a:ext cx="667591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我們在基因演算法實驗了</a:t>
            </a:r>
            <a:r>
              <a:rPr lang="en-US" altLang="zh-TW" dirty="0">
                <a:solidFill>
                  <a:schemeClr val="accent5">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3</a:t>
            </a:r>
            <a:r>
              <a:rPr lang="zh-TW" altLang="en-US" dirty="0">
                <a:solidFill>
                  <a:schemeClr val="accent5">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組</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不同的參數</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8" name="矩形: 圓角 7">
            <a:extLst>
              <a:ext uri="{FF2B5EF4-FFF2-40B4-BE49-F238E27FC236}">
                <a16:creationId xmlns:a16="http://schemas.microsoft.com/office/drawing/2014/main" id="{D0CB8633-5974-4B50-A0F1-DC38538CC121}"/>
              </a:ext>
            </a:extLst>
          </p:cNvPr>
          <p:cNvSpPr/>
          <p:nvPr/>
        </p:nvSpPr>
        <p:spPr>
          <a:xfrm>
            <a:off x="735808" y="1879123"/>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行變換</a:t>
            </a:r>
          </a:p>
        </p:txBody>
      </p:sp>
      <p:sp>
        <p:nvSpPr>
          <p:cNvPr id="15" name="矩形: 圓角 14">
            <a:extLst>
              <a:ext uri="{FF2B5EF4-FFF2-40B4-BE49-F238E27FC236}">
                <a16:creationId xmlns:a16="http://schemas.microsoft.com/office/drawing/2014/main" id="{E4AE9C6F-DD34-4279-8D7B-90313CD9CD85}"/>
              </a:ext>
            </a:extLst>
          </p:cNvPr>
          <p:cNvSpPr/>
          <p:nvPr/>
        </p:nvSpPr>
        <p:spPr>
          <a:xfrm>
            <a:off x="1678783" y="1879123"/>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列變換</a:t>
            </a:r>
          </a:p>
        </p:txBody>
      </p:sp>
      <p:sp>
        <p:nvSpPr>
          <p:cNvPr id="16" name="矩形: 圓角 15">
            <a:extLst>
              <a:ext uri="{FF2B5EF4-FFF2-40B4-BE49-F238E27FC236}">
                <a16:creationId xmlns:a16="http://schemas.microsoft.com/office/drawing/2014/main" id="{61F78BB6-9CC5-42AD-891A-A168A42142DB}"/>
              </a:ext>
            </a:extLst>
          </p:cNvPr>
          <p:cNvSpPr/>
          <p:nvPr/>
        </p:nvSpPr>
        <p:spPr>
          <a:xfrm>
            <a:off x="2621758" y="1879123"/>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井數</a:t>
            </a:r>
          </a:p>
        </p:txBody>
      </p:sp>
      <p:sp>
        <p:nvSpPr>
          <p:cNvPr id="17" name="矩形: 圓角 16">
            <a:extLst>
              <a:ext uri="{FF2B5EF4-FFF2-40B4-BE49-F238E27FC236}">
                <a16:creationId xmlns:a16="http://schemas.microsoft.com/office/drawing/2014/main" id="{68A7A742-E472-4EB6-A7C0-D5B319B2C018}"/>
              </a:ext>
            </a:extLst>
          </p:cNvPr>
          <p:cNvSpPr/>
          <p:nvPr/>
        </p:nvSpPr>
        <p:spPr>
          <a:xfrm>
            <a:off x="3564733" y="1879123"/>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空洞數</a:t>
            </a:r>
          </a:p>
        </p:txBody>
      </p:sp>
      <p:sp>
        <p:nvSpPr>
          <p:cNvPr id="22" name="矩形: 圓角 21">
            <a:extLst>
              <a:ext uri="{FF2B5EF4-FFF2-40B4-BE49-F238E27FC236}">
                <a16:creationId xmlns:a16="http://schemas.microsoft.com/office/drawing/2014/main" id="{96143DF2-0317-4B41-8739-948BC122BF03}"/>
              </a:ext>
            </a:extLst>
          </p:cNvPr>
          <p:cNvSpPr/>
          <p:nvPr/>
        </p:nvSpPr>
        <p:spPr>
          <a:xfrm>
            <a:off x="4507708" y="1879123"/>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消除行數</a:t>
            </a:r>
          </a:p>
        </p:txBody>
      </p:sp>
      <p:sp>
        <p:nvSpPr>
          <p:cNvPr id="23" name="矩形: 圓角 22">
            <a:extLst>
              <a:ext uri="{FF2B5EF4-FFF2-40B4-BE49-F238E27FC236}">
                <a16:creationId xmlns:a16="http://schemas.microsoft.com/office/drawing/2014/main" id="{39072F3B-3FAA-4F0E-A48C-13E683BECA18}"/>
              </a:ext>
            </a:extLst>
          </p:cNvPr>
          <p:cNvSpPr/>
          <p:nvPr/>
        </p:nvSpPr>
        <p:spPr>
          <a:xfrm>
            <a:off x="5450683" y="1879123"/>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顛簸度</a:t>
            </a:r>
          </a:p>
        </p:txBody>
      </p:sp>
      <p:sp>
        <p:nvSpPr>
          <p:cNvPr id="42" name="矩形: 圓角 41">
            <a:extLst>
              <a:ext uri="{FF2B5EF4-FFF2-40B4-BE49-F238E27FC236}">
                <a16:creationId xmlns:a16="http://schemas.microsoft.com/office/drawing/2014/main" id="{C20AD208-251E-4380-8638-E62EC7A4C40B}"/>
              </a:ext>
            </a:extLst>
          </p:cNvPr>
          <p:cNvSpPr/>
          <p:nvPr/>
        </p:nvSpPr>
        <p:spPr>
          <a:xfrm>
            <a:off x="6386514" y="1879122"/>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最大高度</a:t>
            </a:r>
          </a:p>
        </p:txBody>
      </p:sp>
      <p:sp>
        <p:nvSpPr>
          <p:cNvPr id="43" name="矩形: 圓角 42">
            <a:extLst>
              <a:ext uri="{FF2B5EF4-FFF2-40B4-BE49-F238E27FC236}">
                <a16:creationId xmlns:a16="http://schemas.microsoft.com/office/drawing/2014/main" id="{94E29540-387E-4E0C-8865-B90FE38A8543}"/>
              </a:ext>
            </a:extLst>
          </p:cNvPr>
          <p:cNvSpPr/>
          <p:nvPr/>
        </p:nvSpPr>
        <p:spPr>
          <a:xfrm>
            <a:off x="736809" y="3372719"/>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行變換</a:t>
            </a:r>
          </a:p>
        </p:txBody>
      </p:sp>
      <p:sp>
        <p:nvSpPr>
          <p:cNvPr id="44" name="矩形: 圓角 43">
            <a:extLst>
              <a:ext uri="{FF2B5EF4-FFF2-40B4-BE49-F238E27FC236}">
                <a16:creationId xmlns:a16="http://schemas.microsoft.com/office/drawing/2014/main" id="{BF680DB3-B314-4BF0-87E2-6995D0DB77AB}"/>
              </a:ext>
            </a:extLst>
          </p:cNvPr>
          <p:cNvSpPr/>
          <p:nvPr/>
        </p:nvSpPr>
        <p:spPr>
          <a:xfrm>
            <a:off x="1679784" y="3372719"/>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列變換</a:t>
            </a:r>
          </a:p>
        </p:txBody>
      </p:sp>
      <p:sp>
        <p:nvSpPr>
          <p:cNvPr id="45" name="矩形: 圓角 44">
            <a:extLst>
              <a:ext uri="{FF2B5EF4-FFF2-40B4-BE49-F238E27FC236}">
                <a16:creationId xmlns:a16="http://schemas.microsoft.com/office/drawing/2014/main" id="{F91725A2-494A-4E58-A0AD-F53502D1C56B}"/>
              </a:ext>
            </a:extLst>
          </p:cNvPr>
          <p:cNvSpPr/>
          <p:nvPr/>
        </p:nvSpPr>
        <p:spPr>
          <a:xfrm>
            <a:off x="2622759" y="3372719"/>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井數</a:t>
            </a:r>
          </a:p>
        </p:txBody>
      </p:sp>
      <p:sp>
        <p:nvSpPr>
          <p:cNvPr id="46" name="矩形: 圓角 45">
            <a:extLst>
              <a:ext uri="{FF2B5EF4-FFF2-40B4-BE49-F238E27FC236}">
                <a16:creationId xmlns:a16="http://schemas.microsoft.com/office/drawing/2014/main" id="{0FC6AE02-C49C-4B27-8D83-E5DBEBA6A80B}"/>
              </a:ext>
            </a:extLst>
          </p:cNvPr>
          <p:cNvSpPr/>
          <p:nvPr/>
        </p:nvSpPr>
        <p:spPr>
          <a:xfrm>
            <a:off x="3565734" y="3372719"/>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空洞數</a:t>
            </a:r>
          </a:p>
        </p:txBody>
      </p:sp>
      <p:sp>
        <p:nvSpPr>
          <p:cNvPr id="47" name="矩形: 圓角 46">
            <a:extLst>
              <a:ext uri="{FF2B5EF4-FFF2-40B4-BE49-F238E27FC236}">
                <a16:creationId xmlns:a16="http://schemas.microsoft.com/office/drawing/2014/main" id="{25703834-0377-46C7-9D6F-138C2392A7A5}"/>
              </a:ext>
            </a:extLst>
          </p:cNvPr>
          <p:cNvSpPr/>
          <p:nvPr/>
        </p:nvSpPr>
        <p:spPr>
          <a:xfrm>
            <a:off x="4508709" y="3372719"/>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消除行數</a:t>
            </a:r>
          </a:p>
        </p:txBody>
      </p:sp>
      <p:sp>
        <p:nvSpPr>
          <p:cNvPr id="49" name="矩形: 圓角 48">
            <a:extLst>
              <a:ext uri="{FF2B5EF4-FFF2-40B4-BE49-F238E27FC236}">
                <a16:creationId xmlns:a16="http://schemas.microsoft.com/office/drawing/2014/main" id="{826655B0-D596-461C-9997-3A6FF998D1D0}"/>
              </a:ext>
            </a:extLst>
          </p:cNvPr>
          <p:cNvSpPr/>
          <p:nvPr/>
        </p:nvSpPr>
        <p:spPr>
          <a:xfrm>
            <a:off x="5451684" y="3372719"/>
            <a:ext cx="1207295" cy="307777"/>
          </a:xfrm>
          <a:prstGeom prst="roundRect">
            <a:avLst>
              <a:gd name="adj" fmla="val 50000"/>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降落高度</a:t>
            </a:r>
          </a:p>
        </p:txBody>
      </p:sp>
      <p:sp>
        <p:nvSpPr>
          <p:cNvPr id="66" name="矩形: 圓角 65">
            <a:extLst>
              <a:ext uri="{FF2B5EF4-FFF2-40B4-BE49-F238E27FC236}">
                <a16:creationId xmlns:a16="http://schemas.microsoft.com/office/drawing/2014/main" id="{D91A4367-3454-4B43-BC6D-B5D91BCD4B9B}"/>
              </a:ext>
            </a:extLst>
          </p:cNvPr>
          <p:cNvSpPr/>
          <p:nvPr/>
        </p:nvSpPr>
        <p:spPr>
          <a:xfrm>
            <a:off x="736809" y="3680496"/>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行變換</a:t>
            </a:r>
          </a:p>
        </p:txBody>
      </p:sp>
      <p:sp>
        <p:nvSpPr>
          <p:cNvPr id="67" name="矩形: 圓角 66">
            <a:extLst>
              <a:ext uri="{FF2B5EF4-FFF2-40B4-BE49-F238E27FC236}">
                <a16:creationId xmlns:a16="http://schemas.microsoft.com/office/drawing/2014/main" id="{800DAFF1-21BE-4CD2-AA98-6BD949C02BB8}"/>
              </a:ext>
            </a:extLst>
          </p:cNvPr>
          <p:cNvSpPr/>
          <p:nvPr/>
        </p:nvSpPr>
        <p:spPr>
          <a:xfrm>
            <a:off x="1679784" y="3680496"/>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列變換</a:t>
            </a:r>
          </a:p>
        </p:txBody>
      </p:sp>
      <p:sp>
        <p:nvSpPr>
          <p:cNvPr id="68" name="矩形: 圓角 67">
            <a:extLst>
              <a:ext uri="{FF2B5EF4-FFF2-40B4-BE49-F238E27FC236}">
                <a16:creationId xmlns:a16="http://schemas.microsoft.com/office/drawing/2014/main" id="{94AE3103-047A-4D10-B80A-78F12786E053}"/>
              </a:ext>
            </a:extLst>
          </p:cNvPr>
          <p:cNvSpPr/>
          <p:nvPr/>
        </p:nvSpPr>
        <p:spPr>
          <a:xfrm>
            <a:off x="2622759" y="3680496"/>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井數</a:t>
            </a:r>
          </a:p>
        </p:txBody>
      </p:sp>
      <p:sp>
        <p:nvSpPr>
          <p:cNvPr id="69" name="矩形: 圓角 68">
            <a:extLst>
              <a:ext uri="{FF2B5EF4-FFF2-40B4-BE49-F238E27FC236}">
                <a16:creationId xmlns:a16="http://schemas.microsoft.com/office/drawing/2014/main" id="{B62F626B-739C-4E0C-93B1-96EC6CAA5B3B}"/>
              </a:ext>
            </a:extLst>
          </p:cNvPr>
          <p:cNvSpPr/>
          <p:nvPr/>
        </p:nvSpPr>
        <p:spPr>
          <a:xfrm>
            <a:off x="3565734" y="3680496"/>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空洞數</a:t>
            </a:r>
          </a:p>
        </p:txBody>
      </p:sp>
      <p:sp>
        <p:nvSpPr>
          <p:cNvPr id="70" name="矩形: 圓角 69">
            <a:extLst>
              <a:ext uri="{FF2B5EF4-FFF2-40B4-BE49-F238E27FC236}">
                <a16:creationId xmlns:a16="http://schemas.microsoft.com/office/drawing/2014/main" id="{64F52C58-8C4A-4006-AE18-C560A5A7DE95}"/>
              </a:ext>
            </a:extLst>
          </p:cNvPr>
          <p:cNvSpPr/>
          <p:nvPr/>
        </p:nvSpPr>
        <p:spPr>
          <a:xfrm>
            <a:off x="4508709" y="3680496"/>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消除行數</a:t>
            </a:r>
          </a:p>
        </p:txBody>
      </p:sp>
      <p:sp>
        <p:nvSpPr>
          <p:cNvPr id="71" name="矩形: 圓角 70">
            <a:extLst>
              <a:ext uri="{FF2B5EF4-FFF2-40B4-BE49-F238E27FC236}">
                <a16:creationId xmlns:a16="http://schemas.microsoft.com/office/drawing/2014/main" id="{71F7D486-EF5A-4226-9DFB-60DE46830C54}"/>
              </a:ext>
            </a:extLst>
          </p:cNvPr>
          <p:cNvSpPr/>
          <p:nvPr/>
        </p:nvSpPr>
        <p:spPr>
          <a:xfrm>
            <a:off x="5451684" y="3680496"/>
            <a:ext cx="1207295" cy="307777"/>
          </a:xfrm>
          <a:prstGeom prst="roundRect">
            <a:avLst>
              <a:gd name="adj" fmla="val 50000"/>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顛簸度</a:t>
            </a:r>
            <a:endPar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72" name="矩形: 圓角 71">
            <a:extLst>
              <a:ext uri="{FF2B5EF4-FFF2-40B4-BE49-F238E27FC236}">
                <a16:creationId xmlns:a16="http://schemas.microsoft.com/office/drawing/2014/main" id="{F2285AAE-7E49-4E94-ADF7-4AD2AB1139B0}"/>
              </a:ext>
            </a:extLst>
          </p:cNvPr>
          <p:cNvSpPr/>
          <p:nvPr/>
        </p:nvSpPr>
        <p:spPr>
          <a:xfrm>
            <a:off x="736809" y="3066727"/>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行變換</a:t>
            </a:r>
          </a:p>
        </p:txBody>
      </p:sp>
      <p:sp>
        <p:nvSpPr>
          <p:cNvPr id="73" name="矩形: 圓角 72">
            <a:extLst>
              <a:ext uri="{FF2B5EF4-FFF2-40B4-BE49-F238E27FC236}">
                <a16:creationId xmlns:a16="http://schemas.microsoft.com/office/drawing/2014/main" id="{64251499-40D3-466F-9BE7-C27BC1639E99}"/>
              </a:ext>
            </a:extLst>
          </p:cNvPr>
          <p:cNvSpPr/>
          <p:nvPr/>
        </p:nvSpPr>
        <p:spPr>
          <a:xfrm>
            <a:off x="1679784" y="3066727"/>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列變換</a:t>
            </a:r>
          </a:p>
        </p:txBody>
      </p:sp>
      <p:sp>
        <p:nvSpPr>
          <p:cNvPr id="74" name="矩形: 圓角 73">
            <a:extLst>
              <a:ext uri="{FF2B5EF4-FFF2-40B4-BE49-F238E27FC236}">
                <a16:creationId xmlns:a16="http://schemas.microsoft.com/office/drawing/2014/main" id="{CAE6DB4B-9A7D-4871-B1B0-E719CDD50AC3}"/>
              </a:ext>
            </a:extLst>
          </p:cNvPr>
          <p:cNvSpPr/>
          <p:nvPr/>
        </p:nvSpPr>
        <p:spPr>
          <a:xfrm>
            <a:off x="2622759" y="3066727"/>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井數</a:t>
            </a:r>
          </a:p>
        </p:txBody>
      </p:sp>
      <p:sp>
        <p:nvSpPr>
          <p:cNvPr id="75" name="矩形: 圓角 74">
            <a:extLst>
              <a:ext uri="{FF2B5EF4-FFF2-40B4-BE49-F238E27FC236}">
                <a16:creationId xmlns:a16="http://schemas.microsoft.com/office/drawing/2014/main" id="{97EACEDA-5074-4897-9CB5-6FCC86DAD821}"/>
              </a:ext>
            </a:extLst>
          </p:cNvPr>
          <p:cNvSpPr/>
          <p:nvPr/>
        </p:nvSpPr>
        <p:spPr>
          <a:xfrm>
            <a:off x="3565734" y="3066727"/>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空洞數</a:t>
            </a:r>
          </a:p>
        </p:txBody>
      </p:sp>
      <p:sp>
        <p:nvSpPr>
          <p:cNvPr id="76" name="矩形: 圓角 75">
            <a:extLst>
              <a:ext uri="{FF2B5EF4-FFF2-40B4-BE49-F238E27FC236}">
                <a16:creationId xmlns:a16="http://schemas.microsoft.com/office/drawing/2014/main" id="{7D972064-D08C-4DE1-AC4F-132360A2BEF9}"/>
              </a:ext>
            </a:extLst>
          </p:cNvPr>
          <p:cNvSpPr/>
          <p:nvPr/>
        </p:nvSpPr>
        <p:spPr>
          <a:xfrm>
            <a:off x="4508709" y="3066727"/>
            <a:ext cx="1207295" cy="30777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消除行數</a:t>
            </a:r>
          </a:p>
        </p:txBody>
      </p:sp>
      <p:sp>
        <p:nvSpPr>
          <p:cNvPr id="77" name="矩形: 圓角 76">
            <a:extLst>
              <a:ext uri="{FF2B5EF4-FFF2-40B4-BE49-F238E27FC236}">
                <a16:creationId xmlns:a16="http://schemas.microsoft.com/office/drawing/2014/main" id="{2CAE22FC-0546-42E8-AD19-A772F185C712}"/>
              </a:ext>
            </a:extLst>
          </p:cNvPr>
          <p:cNvSpPr/>
          <p:nvPr/>
        </p:nvSpPr>
        <p:spPr>
          <a:xfrm>
            <a:off x="5451684" y="3066727"/>
            <a:ext cx="1207295" cy="307777"/>
          </a:xfrm>
          <a:prstGeom prst="roundRect">
            <a:avLst>
              <a:gd name="adj" fmla="val 50000"/>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最大高度</a:t>
            </a:r>
          </a:p>
        </p:txBody>
      </p:sp>
      <p:sp>
        <p:nvSpPr>
          <p:cNvPr id="9" name="文字方塊 8">
            <a:extLst>
              <a:ext uri="{FF2B5EF4-FFF2-40B4-BE49-F238E27FC236}">
                <a16:creationId xmlns:a16="http://schemas.microsoft.com/office/drawing/2014/main" id="{DB92B271-EF05-4C0A-9AED-61F8FB2484D1}"/>
              </a:ext>
            </a:extLst>
          </p:cNvPr>
          <p:cNvSpPr txBox="1"/>
          <p:nvPr/>
        </p:nvSpPr>
        <p:spPr>
          <a:xfrm>
            <a:off x="734499" y="1425179"/>
            <a:ext cx="1875835" cy="400110"/>
          </a:xfrm>
          <a:prstGeom prst="rect">
            <a:avLst/>
          </a:prstGeom>
          <a:noFill/>
        </p:spPr>
        <p:txBody>
          <a:bodyPr wrap="none" rtlCol="0">
            <a:spAutoFit/>
          </a:bodyPr>
          <a:lstStyle/>
          <a:p>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全部參數</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共</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8</a:t>
            </a:r>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種</a:t>
            </a:r>
          </a:p>
        </p:txBody>
      </p:sp>
      <p:sp>
        <p:nvSpPr>
          <p:cNvPr id="78" name="文字方塊 77">
            <a:extLst>
              <a:ext uri="{FF2B5EF4-FFF2-40B4-BE49-F238E27FC236}">
                <a16:creationId xmlns:a16="http://schemas.microsoft.com/office/drawing/2014/main" id="{D17B17D4-7D08-40DD-8CD9-8E31FA4FF4F1}"/>
              </a:ext>
            </a:extLst>
          </p:cNvPr>
          <p:cNvSpPr txBox="1"/>
          <p:nvPr/>
        </p:nvSpPr>
        <p:spPr>
          <a:xfrm>
            <a:off x="734499" y="2640496"/>
            <a:ext cx="7787709" cy="400110"/>
          </a:xfrm>
          <a:prstGeom prst="rect">
            <a:avLst/>
          </a:prstGeom>
          <a:noFill/>
        </p:spPr>
        <p:txBody>
          <a:bodyPr wrap="none" rtlCol="0">
            <a:spAutoFit/>
          </a:bodyPr>
          <a:lstStyle/>
          <a:p>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基因演算法實驗參數</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-1</a:t>
            </a:r>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次共跑</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6</a:t>
            </a:r>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種 </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因為時間上的關係，不跑到</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8</a:t>
            </a:r>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種參數</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79" name="文字方塊 78">
            <a:extLst>
              <a:ext uri="{FF2B5EF4-FFF2-40B4-BE49-F238E27FC236}">
                <a16:creationId xmlns:a16="http://schemas.microsoft.com/office/drawing/2014/main" id="{22059817-1657-44A9-BCC3-B47E9F9B6714}"/>
              </a:ext>
            </a:extLst>
          </p:cNvPr>
          <p:cNvSpPr txBox="1"/>
          <p:nvPr/>
        </p:nvSpPr>
        <p:spPr>
          <a:xfrm>
            <a:off x="6658979" y="3028066"/>
            <a:ext cx="1941557" cy="369332"/>
          </a:xfrm>
          <a:prstGeom prst="rect">
            <a:avLst/>
          </a:prstGeom>
          <a:noFill/>
        </p:spPr>
        <p:txBody>
          <a:bodyPr wrap="none" rtlCol="0">
            <a:spAutoFit/>
          </a:bodyPr>
          <a:lstStyle/>
          <a:p>
            <a:r>
              <a:rPr lang="zh-TW" altLang="en-US" sz="18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報告範例使用參數</a:t>
            </a:r>
          </a:p>
        </p:txBody>
      </p:sp>
      <p:sp>
        <p:nvSpPr>
          <p:cNvPr id="80" name="文字方塊 79">
            <a:extLst>
              <a:ext uri="{FF2B5EF4-FFF2-40B4-BE49-F238E27FC236}">
                <a16:creationId xmlns:a16="http://schemas.microsoft.com/office/drawing/2014/main" id="{AB50A6EA-CE51-47AA-8FCD-B92DB180DFDC}"/>
              </a:ext>
            </a:extLst>
          </p:cNvPr>
          <p:cNvSpPr txBox="1"/>
          <p:nvPr/>
        </p:nvSpPr>
        <p:spPr>
          <a:xfrm>
            <a:off x="6658979" y="3330146"/>
            <a:ext cx="1941557" cy="369332"/>
          </a:xfrm>
          <a:prstGeom prst="rect">
            <a:avLst/>
          </a:prstGeom>
          <a:noFill/>
        </p:spPr>
        <p:txBody>
          <a:bodyPr wrap="none" rtlCol="0">
            <a:spAutoFit/>
          </a:bodyPr>
          <a:lstStyle/>
          <a:p>
            <a:r>
              <a:rPr lang="zh-TW" altLang="en-US" sz="18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hlinkClick r:id="rId3"/>
              </a:rPr>
              <a:t>深度學習比較參數</a:t>
            </a:r>
            <a:endParaRPr lang="zh-TW" altLang="en-US" sz="18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81" name="文字方塊 80">
            <a:extLst>
              <a:ext uri="{FF2B5EF4-FFF2-40B4-BE49-F238E27FC236}">
                <a16:creationId xmlns:a16="http://schemas.microsoft.com/office/drawing/2014/main" id="{036AD172-CB2B-4280-93F0-1813111B43A3}"/>
              </a:ext>
            </a:extLst>
          </p:cNvPr>
          <p:cNvSpPr txBox="1"/>
          <p:nvPr/>
        </p:nvSpPr>
        <p:spPr>
          <a:xfrm>
            <a:off x="6658979" y="3637923"/>
            <a:ext cx="1941557" cy="369332"/>
          </a:xfrm>
          <a:prstGeom prst="rect">
            <a:avLst/>
          </a:prstGeom>
          <a:noFill/>
        </p:spPr>
        <p:txBody>
          <a:bodyPr wrap="none" rtlCol="0">
            <a:spAutoFit/>
          </a:bodyPr>
          <a:lstStyle/>
          <a:p>
            <a:r>
              <a:rPr lang="zh-TW" altLang="en-US" sz="1800" dirty="0">
                <a:solidFill>
                  <a:schemeClr val="bg1">
                    <a:lumMod val="95000"/>
                  </a:schemeClr>
                </a:solidFill>
                <a:latin typeface="台灣金萱體" panose="02020500000000000000" pitchFamily="18" charset="-120"/>
                <a:ea typeface="台灣金萱體" panose="02020500000000000000" pitchFamily="18" charset="-120"/>
                <a:cs typeface="台灣金萱體" panose="02020500000000000000" pitchFamily="18" charset="-120"/>
              </a:rPr>
              <a:t>實驗測試使用參數</a:t>
            </a:r>
          </a:p>
        </p:txBody>
      </p:sp>
      <p:sp>
        <p:nvSpPr>
          <p:cNvPr id="3" name="文字方塊 2">
            <a:extLst>
              <a:ext uri="{FF2B5EF4-FFF2-40B4-BE49-F238E27FC236}">
                <a16:creationId xmlns:a16="http://schemas.microsoft.com/office/drawing/2014/main" id="{988878D8-EA6F-46CE-8E26-6B133634C0DC}"/>
              </a:ext>
            </a:extLst>
          </p:cNvPr>
          <p:cNvSpPr txBox="1"/>
          <p:nvPr/>
        </p:nvSpPr>
        <p:spPr>
          <a:xfrm>
            <a:off x="4297680" y="4663440"/>
            <a:ext cx="184731" cy="307777"/>
          </a:xfrm>
          <a:prstGeom prst="rect">
            <a:avLst/>
          </a:prstGeom>
          <a:noFill/>
        </p:spPr>
        <p:txBody>
          <a:bodyPr wrap="none" rtlCol="0">
            <a:spAutoFit/>
          </a:bodyPr>
          <a:lstStyle/>
          <a:p>
            <a:endParaRPr lang="zh-TW" altLang="en-US" dirty="0"/>
          </a:p>
        </p:txBody>
      </p:sp>
      <p:sp>
        <p:nvSpPr>
          <p:cNvPr id="35" name="矩形: 圓角 34">
            <a:extLst>
              <a:ext uri="{FF2B5EF4-FFF2-40B4-BE49-F238E27FC236}">
                <a16:creationId xmlns:a16="http://schemas.microsoft.com/office/drawing/2014/main" id="{ACB028D4-4335-44D1-A480-A5A06FBCC586}"/>
              </a:ext>
            </a:extLst>
          </p:cNvPr>
          <p:cNvSpPr/>
          <p:nvPr/>
        </p:nvSpPr>
        <p:spPr>
          <a:xfrm>
            <a:off x="7354140" y="1879122"/>
            <a:ext cx="1207295" cy="30777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台灣金萱體" panose="02020500000000000000" pitchFamily="18" charset="-120"/>
                <a:ea typeface="台灣金萱體" panose="02020500000000000000" pitchFamily="18" charset="-120"/>
                <a:cs typeface="台灣金萱體" panose="02020500000000000000" pitchFamily="18" charset="-120"/>
              </a:rPr>
              <a:t>降落高度</a:t>
            </a:r>
          </a:p>
        </p:txBody>
      </p:sp>
      <p:sp>
        <p:nvSpPr>
          <p:cNvPr id="36" name="文字方塊 35">
            <a:extLst>
              <a:ext uri="{FF2B5EF4-FFF2-40B4-BE49-F238E27FC236}">
                <a16:creationId xmlns:a16="http://schemas.microsoft.com/office/drawing/2014/main" id="{7B96DC39-8728-498C-951F-B859D81CE3F2}"/>
              </a:ext>
            </a:extLst>
          </p:cNvPr>
          <p:cNvSpPr txBox="1"/>
          <p:nvPr/>
        </p:nvSpPr>
        <p:spPr>
          <a:xfrm>
            <a:off x="734498" y="1863133"/>
            <a:ext cx="7866038" cy="707886"/>
          </a:xfrm>
          <a:prstGeom prst="rect">
            <a:avLst/>
          </a:prstGeom>
          <a:noFill/>
        </p:spPr>
        <p:txBody>
          <a:bodyPr wrap="square" rtlCol="0">
            <a:spAutoFit/>
          </a:bodyPr>
          <a:lstStyle/>
          <a:p>
            <a:endPar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因此我們將疊代次數設為</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100</a:t>
            </a:r>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次，一次</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100</a:t>
            </a:r>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局，一組參數約要跑</a:t>
            </a:r>
            <a:r>
              <a:rPr lang="en-US" altLang="zh-TW"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2</a:t>
            </a:r>
            <a:r>
              <a:rPr lang="zh-TW" altLang="en-US" sz="2000" dirty="0">
                <a:solidFill>
                  <a:schemeClr val="bg1">
                    <a:lumMod val="75000"/>
                  </a:schemeClr>
                </a:solidFill>
                <a:latin typeface="台灣金萱體" panose="02020500000000000000" pitchFamily="18" charset="-120"/>
                <a:ea typeface="台灣金萱體" panose="02020500000000000000" pitchFamily="18" charset="-120"/>
                <a:cs typeface="台灣金萱體" panose="02020500000000000000" pitchFamily="18" charset="-120"/>
              </a:rPr>
              <a:t>天左右</a:t>
            </a:r>
          </a:p>
        </p:txBody>
      </p:sp>
    </p:spTree>
    <p:extLst>
      <p:ext uri="{BB962C8B-B14F-4D97-AF65-F5344CB8AC3E}">
        <p14:creationId xmlns:p14="http://schemas.microsoft.com/office/powerpoint/2010/main" val="287043345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383543" y="641669"/>
            <a:ext cx="667591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三者比較結果 </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 name="文字方塊 2">
            <a:extLst>
              <a:ext uri="{FF2B5EF4-FFF2-40B4-BE49-F238E27FC236}">
                <a16:creationId xmlns:a16="http://schemas.microsoft.com/office/drawing/2014/main" id="{988878D8-EA6F-46CE-8E26-6B133634C0DC}"/>
              </a:ext>
            </a:extLst>
          </p:cNvPr>
          <p:cNvSpPr txBox="1"/>
          <p:nvPr/>
        </p:nvSpPr>
        <p:spPr>
          <a:xfrm>
            <a:off x="4297680" y="4663440"/>
            <a:ext cx="184731" cy="307777"/>
          </a:xfrm>
          <a:prstGeom prst="rect">
            <a:avLst/>
          </a:prstGeom>
          <a:noFill/>
        </p:spPr>
        <p:txBody>
          <a:bodyPr wrap="none" rtlCol="0">
            <a:spAutoFit/>
          </a:bodyPr>
          <a:lstStyle/>
          <a:p>
            <a:endParaRPr lang="zh-TW" altLang="en-US" dirty="0"/>
          </a:p>
        </p:txBody>
      </p:sp>
      <p:sp>
        <p:nvSpPr>
          <p:cNvPr id="37" name="Google Shape;507;p28">
            <a:extLst>
              <a:ext uri="{FF2B5EF4-FFF2-40B4-BE49-F238E27FC236}">
                <a16:creationId xmlns:a16="http://schemas.microsoft.com/office/drawing/2014/main" id="{9D3A4C5C-9845-48D2-AA18-A48A613AF4D1}"/>
              </a:ext>
            </a:extLst>
          </p:cNvPr>
          <p:cNvSpPr txBox="1">
            <a:spLocks/>
          </p:cNvSpPr>
          <p:nvPr/>
        </p:nvSpPr>
        <p:spPr>
          <a:xfrm>
            <a:off x="3178148" y="691676"/>
            <a:ext cx="667591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備註：使用深度學習時，模型優化權重時暫時</a:t>
            </a:r>
            <a:r>
              <a:rPr lang="zh-TW" altLang="en-US" sz="1600"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rPr>
              <a:t>不考慮暫存方塊，</a:t>
            </a:r>
            <a:endParaRPr lang="en-US" altLang="zh-TW" sz="1600" dirty="0">
              <a:solidFill>
                <a:schemeClr val="bg2">
                  <a:lumMod val="50000"/>
                  <a:lumOff val="5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r>
              <a:rPr lang="zh-TW" altLang="en-US" sz="1600" dirty="0">
                <a:latin typeface="台灣金萱體" panose="02020500000000000000" pitchFamily="18" charset="-120"/>
                <a:ea typeface="台灣金萱體" panose="02020500000000000000" pitchFamily="18" charset="-120"/>
                <a:cs typeface="台灣金萱體" panose="02020500000000000000" pitchFamily="18" charset="-120"/>
              </a:rPr>
              <a:t>推測使用暫存方塊的話，成果贏過基因演算法所得出的權重太多 </a:t>
            </a:r>
          </a:p>
        </p:txBody>
      </p:sp>
      <p:graphicFrame>
        <p:nvGraphicFramePr>
          <p:cNvPr id="2" name="表格 1">
            <a:extLst>
              <a:ext uri="{FF2B5EF4-FFF2-40B4-BE49-F238E27FC236}">
                <a16:creationId xmlns:a16="http://schemas.microsoft.com/office/drawing/2014/main" id="{0C771CC5-CDAB-4BF1-9E47-84C6E1F33A62}"/>
              </a:ext>
            </a:extLst>
          </p:cNvPr>
          <p:cNvGraphicFramePr>
            <a:graphicFrameLocks noGrp="1"/>
          </p:cNvGraphicFramePr>
          <p:nvPr>
            <p:extLst>
              <p:ext uri="{D42A27DB-BD31-4B8C-83A1-F6EECF244321}">
                <p14:modId xmlns:p14="http://schemas.microsoft.com/office/powerpoint/2010/main" val="4127926525"/>
              </p:ext>
            </p:extLst>
          </p:nvPr>
        </p:nvGraphicFramePr>
        <p:xfrm>
          <a:off x="167966" y="1269476"/>
          <a:ext cx="8686584" cy="2995930"/>
        </p:xfrm>
        <a:graphic>
          <a:graphicData uri="http://schemas.openxmlformats.org/drawingml/2006/table">
            <a:tbl>
              <a:tblPr>
                <a:tableStyleId>{2D5ABB26-0587-4C30-8999-92F81FD0307C}</a:tableStyleId>
              </a:tblPr>
              <a:tblGrid>
                <a:gridCol w="639955">
                  <a:extLst>
                    <a:ext uri="{9D8B030D-6E8A-4147-A177-3AD203B41FA5}">
                      <a16:colId xmlns:a16="http://schemas.microsoft.com/office/drawing/2014/main" val="626700072"/>
                    </a:ext>
                  </a:extLst>
                </a:gridCol>
                <a:gridCol w="907611">
                  <a:extLst>
                    <a:ext uri="{9D8B030D-6E8A-4147-A177-3AD203B41FA5}">
                      <a16:colId xmlns:a16="http://schemas.microsoft.com/office/drawing/2014/main" val="1165390068"/>
                    </a:ext>
                  </a:extLst>
                </a:gridCol>
                <a:gridCol w="907611">
                  <a:extLst>
                    <a:ext uri="{9D8B030D-6E8A-4147-A177-3AD203B41FA5}">
                      <a16:colId xmlns:a16="http://schemas.microsoft.com/office/drawing/2014/main" val="2268405887"/>
                    </a:ext>
                  </a:extLst>
                </a:gridCol>
                <a:gridCol w="919739">
                  <a:extLst>
                    <a:ext uri="{9D8B030D-6E8A-4147-A177-3AD203B41FA5}">
                      <a16:colId xmlns:a16="http://schemas.microsoft.com/office/drawing/2014/main" val="2831505616"/>
                    </a:ext>
                  </a:extLst>
                </a:gridCol>
                <a:gridCol w="1730888">
                  <a:extLst>
                    <a:ext uri="{9D8B030D-6E8A-4147-A177-3AD203B41FA5}">
                      <a16:colId xmlns:a16="http://schemas.microsoft.com/office/drawing/2014/main" val="1951643302"/>
                    </a:ext>
                  </a:extLst>
                </a:gridCol>
                <a:gridCol w="1776173">
                  <a:extLst>
                    <a:ext uri="{9D8B030D-6E8A-4147-A177-3AD203B41FA5}">
                      <a16:colId xmlns:a16="http://schemas.microsoft.com/office/drawing/2014/main" val="4087431405"/>
                    </a:ext>
                  </a:extLst>
                </a:gridCol>
                <a:gridCol w="1804607">
                  <a:extLst>
                    <a:ext uri="{9D8B030D-6E8A-4147-A177-3AD203B41FA5}">
                      <a16:colId xmlns:a16="http://schemas.microsoft.com/office/drawing/2014/main" val="764041615"/>
                    </a:ext>
                  </a:extLst>
                </a:gridCol>
              </a:tblGrid>
              <a:tr h="215900">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第一組</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第二組</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第三組</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對照組</a:t>
                      </a:r>
                      <a:b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b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參考深度學習論文</a:t>
                      </a: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Deep Q-Learning </a:t>
                      </a:r>
                      <a:b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b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第一組</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Deep Q-Learning </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第二組</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198078622"/>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個體數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4060992889"/>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突變率</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3544157236"/>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基因數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不使用基因</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不使用基因</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945891104"/>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基因一</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列變換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列變換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列變換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列變換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觀察版面和動作關係</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觀察版面和動作關係</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712990217"/>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基因二</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行變換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行變換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行變換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行變換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916465532"/>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基因三</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井數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井數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井數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井數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770850595"/>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基因四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空洞數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空洞數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空洞數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空洞數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484255169"/>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基因五</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消除列數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消除列數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消除列數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消除列數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253194224"/>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基因六</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最大高度</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落下高度</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顛坡度</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落下高度</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730971202"/>
                  </a:ext>
                </a:extLst>
              </a:tr>
              <a:tr h="21590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迭代數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96232005"/>
                  </a:ext>
                </a:extLst>
              </a:tr>
            </a:tbl>
          </a:graphicData>
        </a:graphic>
      </p:graphicFrame>
      <p:graphicFrame>
        <p:nvGraphicFramePr>
          <p:cNvPr id="5" name="表格 4">
            <a:extLst>
              <a:ext uri="{FF2B5EF4-FFF2-40B4-BE49-F238E27FC236}">
                <a16:creationId xmlns:a16="http://schemas.microsoft.com/office/drawing/2014/main" id="{36403B89-7551-4AEE-98B6-8C7E6CA0CE49}"/>
              </a:ext>
            </a:extLst>
          </p:cNvPr>
          <p:cNvGraphicFramePr>
            <a:graphicFrameLocks noGrp="1"/>
          </p:cNvGraphicFramePr>
          <p:nvPr>
            <p:extLst>
              <p:ext uri="{D42A27DB-BD31-4B8C-83A1-F6EECF244321}">
                <p14:modId xmlns:p14="http://schemas.microsoft.com/office/powerpoint/2010/main" val="3975511020"/>
              </p:ext>
            </p:extLst>
          </p:nvPr>
        </p:nvGraphicFramePr>
        <p:xfrm>
          <a:off x="5042" y="1580598"/>
          <a:ext cx="9133916" cy="2734035"/>
        </p:xfrm>
        <a:graphic>
          <a:graphicData uri="http://schemas.openxmlformats.org/drawingml/2006/table">
            <a:tbl>
              <a:tblPr>
                <a:tableStyleId>{811225CB-2359-4EBF-9A76-158CF89083A8}</a:tableStyleId>
              </a:tblPr>
              <a:tblGrid>
                <a:gridCol w="1042463">
                  <a:extLst>
                    <a:ext uri="{9D8B030D-6E8A-4147-A177-3AD203B41FA5}">
                      <a16:colId xmlns:a16="http://schemas.microsoft.com/office/drawing/2014/main" val="288423816"/>
                    </a:ext>
                  </a:extLst>
                </a:gridCol>
                <a:gridCol w="1274676">
                  <a:extLst>
                    <a:ext uri="{9D8B030D-6E8A-4147-A177-3AD203B41FA5}">
                      <a16:colId xmlns:a16="http://schemas.microsoft.com/office/drawing/2014/main" val="1207130904"/>
                    </a:ext>
                  </a:extLst>
                </a:gridCol>
                <a:gridCol w="1440674">
                  <a:extLst>
                    <a:ext uri="{9D8B030D-6E8A-4147-A177-3AD203B41FA5}">
                      <a16:colId xmlns:a16="http://schemas.microsoft.com/office/drawing/2014/main" val="326090878"/>
                    </a:ext>
                  </a:extLst>
                </a:gridCol>
                <a:gridCol w="1302526">
                  <a:extLst>
                    <a:ext uri="{9D8B030D-6E8A-4147-A177-3AD203B41FA5}">
                      <a16:colId xmlns:a16="http://schemas.microsoft.com/office/drawing/2014/main" val="3722353515"/>
                    </a:ext>
                  </a:extLst>
                </a:gridCol>
                <a:gridCol w="1855114">
                  <a:extLst>
                    <a:ext uri="{9D8B030D-6E8A-4147-A177-3AD203B41FA5}">
                      <a16:colId xmlns:a16="http://schemas.microsoft.com/office/drawing/2014/main" val="154911821"/>
                    </a:ext>
                  </a:extLst>
                </a:gridCol>
                <a:gridCol w="1177537">
                  <a:extLst>
                    <a:ext uri="{9D8B030D-6E8A-4147-A177-3AD203B41FA5}">
                      <a16:colId xmlns:a16="http://schemas.microsoft.com/office/drawing/2014/main" val="931154615"/>
                    </a:ext>
                  </a:extLst>
                </a:gridCol>
                <a:gridCol w="1040926">
                  <a:extLst>
                    <a:ext uri="{9D8B030D-6E8A-4147-A177-3AD203B41FA5}">
                      <a16:colId xmlns:a16="http://schemas.microsoft.com/office/drawing/2014/main" val="1033474780"/>
                    </a:ext>
                  </a:extLst>
                </a:gridCol>
              </a:tblGrid>
              <a:tr h="503696">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實驗結果</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第一組</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第二組</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第三組</a:t>
                      </a:r>
                    </a:p>
                  </a:txBody>
                  <a:tcPr marL="5813" marR="5813" marT="5755" marB="0" anchor="ctr">
                    <a:solidFill>
                      <a:schemeClr val="tx1">
                        <a:lumMod val="75000"/>
                      </a:schemeClr>
                    </a:solidFill>
                  </a:tcPr>
                </a:tc>
                <a:tc>
                  <a:txBody>
                    <a:bodyPr/>
                    <a:lstStyle/>
                    <a:p>
                      <a:pPr algn="l" fontAlgn="ct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對照組</a:t>
                      </a:r>
                      <a:b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b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參考深度學習論文</a:t>
                      </a: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Deep Q-Learning </a:t>
                      </a:r>
                      <a:b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b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第一組</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Deep Q-Learning </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第二組</a:t>
                      </a:r>
                    </a:p>
                  </a:txBody>
                  <a:tcPr marL="5813" marR="5813" marT="5755" marB="0" anchor="ctr">
                    <a:solidFill>
                      <a:schemeClr val="tx1">
                        <a:lumMod val="75000"/>
                      </a:schemeClr>
                    </a:solidFill>
                  </a:tcPr>
                </a:tc>
                <a:extLst>
                  <a:ext uri="{0D108BD9-81ED-4DB2-BD59-A6C34878D82A}">
                    <a16:rowId xmlns:a16="http://schemas.microsoft.com/office/drawing/2014/main" val="1255884608"/>
                  </a:ext>
                </a:extLst>
              </a:tr>
              <a:tr h="195681">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權重一</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-1.31109395</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-2.31316353</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0.23370504</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-9.348695305</a:t>
                      </a:r>
                    </a:p>
                  </a:txBody>
                  <a:tcPr marL="5813" marR="5813" marT="5755" marB="0" anchor="ctr">
                    <a:solidFill>
                      <a:schemeClr val="tx1">
                        <a:lumMod val="75000"/>
                      </a:schemeClr>
                    </a:solidFill>
                  </a:tcPr>
                </a:tc>
                <a:tc>
                  <a:txBody>
                    <a:bodyPr/>
                    <a:lstStyle/>
                    <a:p>
                      <a:pPr algn="l" fontAlgn="ct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extLst>
                  <a:ext uri="{0D108BD9-81ED-4DB2-BD59-A6C34878D82A}">
                    <a16:rowId xmlns:a16="http://schemas.microsoft.com/office/drawing/2014/main" val="3044532348"/>
                  </a:ext>
                </a:extLst>
              </a:tr>
              <a:tr h="195681">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權重二</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-0.4987819</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-1.41615131</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0.34341391</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-3.217888287</a:t>
                      </a:r>
                    </a:p>
                  </a:txBody>
                  <a:tcPr marL="5813" marR="5813" marT="5755" marB="0" anchor="ctr">
                    <a:solidFill>
                      <a:schemeClr val="tx1">
                        <a:lumMod val="75000"/>
                      </a:schemeClr>
                    </a:solidFill>
                  </a:tcPr>
                </a:tc>
                <a:tc>
                  <a:txBody>
                    <a:bodyPr/>
                    <a:lstStyle/>
                    <a:p>
                      <a:pPr algn="l" fontAlgn="ct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extLst>
                  <a:ext uri="{0D108BD9-81ED-4DB2-BD59-A6C34878D82A}">
                    <a16:rowId xmlns:a16="http://schemas.microsoft.com/office/drawing/2014/main" val="1060861143"/>
                  </a:ext>
                </a:extLst>
              </a:tr>
              <a:tr h="195681">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權重三</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-0.59145129</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-1.71023006</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-1.85273867</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-3.385597225</a:t>
                      </a:r>
                    </a:p>
                  </a:txBody>
                  <a:tcPr marL="5813" marR="5813" marT="5755" marB="0" anchor="ctr">
                    <a:solidFill>
                      <a:schemeClr val="tx1">
                        <a:lumMod val="75000"/>
                      </a:schemeClr>
                    </a:solidFill>
                  </a:tcPr>
                </a:tc>
                <a:tc>
                  <a:txBody>
                    <a:bodyPr/>
                    <a:lstStyle/>
                    <a:p>
                      <a:pPr algn="l" fontAlgn="ct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extLst>
                  <a:ext uri="{0D108BD9-81ED-4DB2-BD59-A6C34878D82A}">
                    <a16:rowId xmlns:a16="http://schemas.microsoft.com/office/drawing/2014/main" val="2550497849"/>
                  </a:ext>
                </a:extLst>
              </a:tr>
              <a:tr h="195681">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權重四</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0.07936773</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-4.73462395</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-4.34319668</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-7.899265427</a:t>
                      </a:r>
                    </a:p>
                  </a:txBody>
                  <a:tcPr marL="5813" marR="5813" marT="5755" marB="0" anchor="ctr">
                    <a:solidFill>
                      <a:schemeClr val="tx1">
                        <a:lumMod val="75000"/>
                      </a:schemeClr>
                    </a:solidFill>
                  </a:tcPr>
                </a:tc>
                <a:tc>
                  <a:txBody>
                    <a:bodyPr/>
                    <a:lstStyle/>
                    <a:p>
                      <a:pPr algn="l" fontAlgn="ct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extLst>
                  <a:ext uri="{0D108BD9-81ED-4DB2-BD59-A6C34878D82A}">
                    <a16:rowId xmlns:a16="http://schemas.microsoft.com/office/drawing/2014/main" val="2140382748"/>
                  </a:ext>
                </a:extLst>
              </a:tr>
              <a:tr h="195681">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權重五</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4.63484585</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2.31827306</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3.41175617</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3.41812681</a:t>
                      </a:r>
                    </a:p>
                  </a:txBody>
                  <a:tcPr marL="5813" marR="5813" marT="5755" marB="0" anchor="ctr">
                    <a:solidFill>
                      <a:schemeClr val="tx1">
                        <a:lumMod val="75000"/>
                      </a:schemeClr>
                    </a:solidFill>
                  </a:tcPr>
                </a:tc>
                <a:tc>
                  <a:txBody>
                    <a:bodyPr/>
                    <a:lstStyle/>
                    <a:p>
                      <a:pPr algn="l" fontAlgn="ct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extLst>
                  <a:ext uri="{0D108BD9-81ED-4DB2-BD59-A6C34878D82A}">
                    <a16:rowId xmlns:a16="http://schemas.microsoft.com/office/drawing/2014/main" val="3212898378"/>
                  </a:ext>
                </a:extLst>
              </a:tr>
              <a:tr h="195681">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權重六</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-4.51519168</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-3.64718523</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-2.19177329</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-4.500158825</a:t>
                      </a:r>
                    </a:p>
                  </a:txBody>
                  <a:tcPr marL="5813" marR="5813" marT="5755" marB="0" anchor="ctr">
                    <a:solidFill>
                      <a:schemeClr val="tx1">
                        <a:lumMod val="75000"/>
                      </a:schemeClr>
                    </a:solidFill>
                  </a:tcPr>
                </a:tc>
                <a:tc>
                  <a:txBody>
                    <a:bodyPr/>
                    <a:lstStyle/>
                    <a:p>
                      <a:pPr algn="l" fontAlgn="ct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extLst>
                  <a:ext uri="{0D108BD9-81ED-4DB2-BD59-A6C34878D82A}">
                    <a16:rowId xmlns:a16="http://schemas.microsoft.com/office/drawing/2014/main" val="4229705261"/>
                  </a:ext>
                </a:extLst>
              </a:tr>
              <a:tr h="195681">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適應度值</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6043124</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6432106</a:t>
                      </a:r>
                    </a:p>
                  </a:txBody>
                  <a:tcPr marL="5813" marR="5813" marT="5755" marB="0" anchor="ctr">
                    <a:solidFill>
                      <a:schemeClr val="tx1">
                        <a:lumMod val="75000"/>
                      </a:schemeClr>
                    </a:solidFill>
                  </a:tcPr>
                </a:tc>
                <a:tc>
                  <a:txBody>
                    <a:bodyPr/>
                    <a:lstStyle/>
                    <a:p>
                      <a:pPr algn="l" fontAlgn="ct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40343</a:t>
                      </a:r>
                    </a:p>
                  </a:txBody>
                  <a:tcPr marL="5813" marR="5813" marT="5755" marB="0" anchor="ctr">
                    <a:solidFill>
                      <a:schemeClr val="tx1">
                        <a:lumMod val="75000"/>
                      </a:schemeClr>
                    </a:solidFill>
                  </a:tcPr>
                </a:tc>
                <a:tc>
                  <a:txBody>
                    <a:bodyPr/>
                    <a:lstStyle/>
                    <a:p>
                      <a:pPr algn="l" fontAlgn="ct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extLst>
                  <a:ext uri="{0D108BD9-81ED-4DB2-BD59-A6C34878D82A}">
                    <a16:rowId xmlns:a16="http://schemas.microsoft.com/office/drawing/2014/main" val="4234961034"/>
                  </a:ext>
                </a:extLst>
              </a:tr>
              <a:tr h="195681">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最佳編號</a:t>
                      </a:r>
                    </a:p>
                  </a:txBody>
                  <a:tcPr marL="5813" marR="5813" marT="5755" marB="0" anchor="ctr">
                    <a:solidFill>
                      <a:schemeClr val="tx1">
                        <a:lumMod val="75000"/>
                      </a:schemeClr>
                    </a:solidFill>
                  </a:tcPr>
                </a:tc>
                <a:tc>
                  <a:txBody>
                    <a:bodyPr/>
                    <a:lstStyle/>
                    <a:p>
                      <a:pPr algn="l" fontAlgn="ct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12</a:t>
                      </a:r>
                    </a:p>
                  </a:txBody>
                  <a:tcPr marL="5813" marR="5813" marT="5755" marB="0" anchor="ctr">
                    <a:solidFill>
                      <a:schemeClr val="tx1">
                        <a:lumMod val="75000"/>
                      </a:schemeClr>
                    </a:solidFill>
                  </a:tcPr>
                </a:tc>
                <a:tc>
                  <a:txBody>
                    <a:bodyPr/>
                    <a:lstStyle/>
                    <a:p>
                      <a:pPr algn="l" fontAlgn="ct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47</a:t>
                      </a:r>
                    </a:p>
                  </a:txBody>
                  <a:tcPr marL="5813" marR="5813" marT="5755" marB="0" anchor="ctr">
                    <a:solidFill>
                      <a:schemeClr val="tx1">
                        <a:lumMod val="75000"/>
                      </a:schemeClr>
                    </a:solidFill>
                  </a:tcPr>
                </a:tc>
                <a:tc>
                  <a:txBody>
                    <a:bodyPr/>
                    <a:lstStyle/>
                    <a:p>
                      <a:pPr algn="l" fontAlgn="ct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tc>
                  <a:txBody>
                    <a:bodyPr/>
                    <a:lstStyle/>
                    <a:p>
                      <a:pPr algn="l" fontAlgn="ct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x</a:t>
                      </a:r>
                    </a:p>
                  </a:txBody>
                  <a:tcPr marL="5813" marR="5813" marT="5755" marB="0" anchor="ctr">
                    <a:solidFill>
                      <a:schemeClr val="tx1">
                        <a:lumMod val="75000"/>
                      </a:schemeClr>
                    </a:solidFill>
                  </a:tcPr>
                </a:tc>
                <a:extLst>
                  <a:ext uri="{0D108BD9-81ED-4DB2-BD59-A6C34878D82A}">
                    <a16:rowId xmlns:a16="http://schemas.microsoft.com/office/drawing/2014/main" val="927430481"/>
                  </a:ext>
                </a:extLst>
              </a:tr>
            </a:tbl>
          </a:graphicData>
        </a:graphic>
      </p:graphicFrame>
      <p:graphicFrame>
        <p:nvGraphicFramePr>
          <p:cNvPr id="13" name="表格 12">
            <a:extLst>
              <a:ext uri="{FF2B5EF4-FFF2-40B4-BE49-F238E27FC236}">
                <a16:creationId xmlns:a16="http://schemas.microsoft.com/office/drawing/2014/main" id="{2E3AF0E9-70E4-4301-A3AE-E981D362A7F1}"/>
              </a:ext>
            </a:extLst>
          </p:cNvPr>
          <p:cNvGraphicFramePr>
            <a:graphicFrameLocks noGrp="1"/>
          </p:cNvGraphicFramePr>
          <p:nvPr>
            <p:extLst>
              <p:ext uri="{D42A27DB-BD31-4B8C-83A1-F6EECF244321}">
                <p14:modId xmlns:p14="http://schemas.microsoft.com/office/powerpoint/2010/main" val="4158289819"/>
              </p:ext>
            </p:extLst>
          </p:nvPr>
        </p:nvGraphicFramePr>
        <p:xfrm>
          <a:off x="10084" y="243403"/>
          <a:ext cx="9118764" cy="4517560"/>
        </p:xfrm>
        <a:graphic>
          <a:graphicData uri="http://schemas.openxmlformats.org/drawingml/2006/table">
            <a:tbl>
              <a:tblPr>
                <a:tableStyleId>{811225CB-2359-4EBF-9A76-158CF89083A8}</a:tableStyleId>
              </a:tblPr>
              <a:tblGrid>
                <a:gridCol w="1013075">
                  <a:extLst>
                    <a:ext uri="{9D8B030D-6E8A-4147-A177-3AD203B41FA5}">
                      <a16:colId xmlns:a16="http://schemas.microsoft.com/office/drawing/2014/main" val="3510769957"/>
                    </a:ext>
                  </a:extLst>
                </a:gridCol>
                <a:gridCol w="1322262">
                  <a:extLst>
                    <a:ext uri="{9D8B030D-6E8A-4147-A177-3AD203B41FA5}">
                      <a16:colId xmlns:a16="http://schemas.microsoft.com/office/drawing/2014/main" val="1037777418"/>
                    </a:ext>
                  </a:extLst>
                </a:gridCol>
                <a:gridCol w="1263056">
                  <a:extLst>
                    <a:ext uri="{9D8B030D-6E8A-4147-A177-3AD203B41FA5}">
                      <a16:colId xmlns:a16="http://schemas.microsoft.com/office/drawing/2014/main" val="4177605788"/>
                    </a:ext>
                  </a:extLst>
                </a:gridCol>
                <a:gridCol w="1335419">
                  <a:extLst>
                    <a:ext uri="{9D8B030D-6E8A-4147-A177-3AD203B41FA5}">
                      <a16:colId xmlns:a16="http://schemas.microsoft.com/office/drawing/2014/main" val="3603423132"/>
                    </a:ext>
                  </a:extLst>
                </a:gridCol>
                <a:gridCol w="1736702">
                  <a:extLst>
                    <a:ext uri="{9D8B030D-6E8A-4147-A177-3AD203B41FA5}">
                      <a16:colId xmlns:a16="http://schemas.microsoft.com/office/drawing/2014/main" val="3571105646"/>
                    </a:ext>
                  </a:extLst>
                </a:gridCol>
                <a:gridCol w="1217007">
                  <a:extLst>
                    <a:ext uri="{9D8B030D-6E8A-4147-A177-3AD203B41FA5}">
                      <a16:colId xmlns:a16="http://schemas.microsoft.com/office/drawing/2014/main" val="2622293900"/>
                    </a:ext>
                  </a:extLst>
                </a:gridCol>
                <a:gridCol w="1231243">
                  <a:extLst>
                    <a:ext uri="{9D8B030D-6E8A-4147-A177-3AD203B41FA5}">
                      <a16:colId xmlns:a16="http://schemas.microsoft.com/office/drawing/2014/main" val="1344951439"/>
                    </a:ext>
                  </a:extLst>
                </a:gridCol>
              </a:tblGrid>
              <a:tr h="442086">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環境部分</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第一組</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第二組</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第三組</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GA</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對照組</a:t>
                      </a:r>
                      <a:b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b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參考深度學習論文</a:t>
                      </a: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err="1">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DQL</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第一組</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err="1">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DQL</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第二組</a:t>
                      </a:r>
                    </a:p>
                  </a:txBody>
                  <a:tcPr marL="5058" marR="5058" marT="5058" marB="0" anchor="ctr">
                    <a:solidFill>
                      <a:schemeClr val="tx1">
                        <a:lumMod val="75000"/>
                      </a:schemeClr>
                    </a:solidFill>
                  </a:tcPr>
                </a:tc>
                <a:extLst>
                  <a:ext uri="{0D108BD9-81ED-4DB2-BD59-A6C34878D82A}">
                    <a16:rowId xmlns:a16="http://schemas.microsoft.com/office/drawing/2014/main" val="1192265858"/>
                  </a:ext>
                </a:extLst>
              </a:tr>
              <a:tr h="442086">
                <a:tc>
                  <a:txBody>
                    <a:bodyPr/>
                    <a:lstStyle/>
                    <a:p>
                      <a:pPr marR="0" algn="l" rtl="0" fontAlgn="ctr">
                        <a:lnSpc>
                          <a:spcPct val="100000"/>
                        </a:lnSpc>
                        <a:spcBef>
                          <a:spcPts val="0"/>
                        </a:spcBef>
                        <a:spcAft>
                          <a:spcPts val="0"/>
                        </a:spcAft>
                        <a:buClr>
                          <a:srgbClr val="000000"/>
                        </a:buClr>
                        <a:buFont typeface="Arial"/>
                      </a:pPr>
                      <a:r>
                        <a:rPr 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CPU</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intel </a:t>
                      </a:r>
                      <a:r>
                        <a:rPr lang="en-US" sz="1600" b="0" i="0" u="none" strike="noStrike" cap="none" dirty="0" err="1">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12700F</a:t>
                      </a:r>
                      <a:b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b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(12</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核</a:t>
                      </a: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intel 13500</a:t>
                      </a:r>
                      <a:b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b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(14</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核</a:t>
                      </a: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intel </a:t>
                      </a:r>
                      <a:r>
                        <a:rPr lang="en-US" sz="1600" b="0" i="0" u="none" strike="noStrike" cap="none" dirty="0" err="1">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1135G7</a:t>
                      </a:r>
                      <a:b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b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核</a:t>
                      </a: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endPar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論文未給</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intel </a:t>
                      </a:r>
                      <a:r>
                        <a:rPr lang="en-US" sz="1600" b="0" i="0" u="none" strike="noStrike" cap="none" dirty="0" err="1">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1135G7</a:t>
                      </a:r>
                      <a:b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b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核</a:t>
                      </a: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intel </a:t>
                      </a:r>
                      <a:r>
                        <a:rPr lang="en-US" sz="1600" b="0" i="0" u="none" strike="noStrike" cap="none" dirty="0" err="1">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1135G7</a:t>
                      </a:r>
                      <a:r>
                        <a:rPr 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核</a:t>
                      </a: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a:t>
                      </a:r>
                    </a:p>
                  </a:txBody>
                  <a:tcPr marL="5058" marR="5058" marT="5058" marB="0" anchor="ctr">
                    <a:solidFill>
                      <a:schemeClr val="tx1">
                        <a:lumMod val="75000"/>
                      </a:schemeClr>
                    </a:solidFill>
                  </a:tcPr>
                </a:tc>
                <a:extLst>
                  <a:ext uri="{0D108BD9-81ED-4DB2-BD59-A6C34878D82A}">
                    <a16:rowId xmlns:a16="http://schemas.microsoft.com/office/drawing/2014/main" val="3694275405"/>
                  </a:ext>
                </a:extLst>
              </a:tr>
              <a:tr h="171978">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訓練時間</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1.5</a:t>
                      </a: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天</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1.5</a:t>
                      </a: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天</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1.5</a:t>
                      </a: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小時</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論文未給</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0.5</a:t>
                      </a: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小時</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7</a:t>
                      </a:r>
                      <a:r>
                        <a:rPr lang="zh-TW" altLang="en-US"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小時</a:t>
                      </a:r>
                    </a:p>
                  </a:txBody>
                  <a:tcPr marL="5058" marR="5058" marT="5058" marB="0" anchor="ctr">
                    <a:solidFill>
                      <a:schemeClr val="tx1">
                        <a:lumMod val="75000"/>
                      </a:schemeClr>
                    </a:solidFill>
                  </a:tcPr>
                </a:tc>
                <a:extLst>
                  <a:ext uri="{0D108BD9-81ED-4DB2-BD59-A6C34878D82A}">
                    <a16:rowId xmlns:a16="http://schemas.microsoft.com/office/drawing/2014/main" val="1311921240"/>
                  </a:ext>
                </a:extLst>
              </a:tr>
              <a:tr h="296410">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模型樣本數</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6</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7</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8</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a:t>
                      </a:r>
                    </a:p>
                  </a:txBody>
                  <a:tcPr marL="5058" marR="5058" marT="5058" marB="0" anchor="ctr">
                    <a:solidFill>
                      <a:schemeClr val="tx1">
                        <a:lumMod val="75000"/>
                      </a:schemeClr>
                    </a:solidFill>
                  </a:tcPr>
                </a:tc>
                <a:extLst>
                  <a:ext uri="{0D108BD9-81ED-4DB2-BD59-A6C34878D82A}">
                    <a16:rowId xmlns:a16="http://schemas.microsoft.com/office/drawing/2014/main" val="2289375118"/>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1790580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124</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12588</a:t>
                      </a:r>
                    </a:p>
                  </a:txBody>
                  <a:tcPr marL="5058" marR="5058" marT="5058" marB="0" anchor="ctr">
                    <a:solidFill>
                      <a:schemeClr val="tx1">
                        <a:lumMod val="75000"/>
                      </a:schemeClr>
                    </a:solidFill>
                  </a:tcPr>
                </a:tc>
                <a:extLst>
                  <a:ext uri="{0D108BD9-81ED-4DB2-BD59-A6C34878D82A}">
                    <a16:rowId xmlns:a16="http://schemas.microsoft.com/office/drawing/2014/main" val="741006198"/>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2</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4770080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346</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18692</a:t>
                      </a:r>
                    </a:p>
                  </a:txBody>
                  <a:tcPr marL="5058" marR="5058" marT="5058" marB="0" anchor="ctr">
                    <a:solidFill>
                      <a:schemeClr val="tx1">
                        <a:lumMod val="75000"/>
                      </a:schemeClr>
                    </a:solidFill>
                  </a:tcPr>
                </a:tc>
                <a:extLst>
                  <a:ext uri="{0D108BD9-81ED-4DB2-BD59-A6C34878D82A}">
                    <a16:rowId xmlns:a16="http://schemas.microsoft.com/office/drawing/2014/main" val="4040504446"/>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2282160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134</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222351</a:t>
                      </a:r>
                    </a:p>
                  </a:txBody>
                  <a:tcPr marL="5058" marR="5058" marT="5058" marB="0" anchor="ctr">
                    <a:solidFill>
                      <a:schemeClr val="tx1">
                        <a:lumMod val="75000"/>
                      </a:schemeClr>
                    </a:solidFill>
                  </a:tcPr>
                </a:tc>
                <a:extLst>
                  <a:ext uri="{0D108BD9-81ED-4DB2-BD59-A6C34878D82A}">
                    <a16:rowId xmlns:a16="http://schemas.microsoft.com/office/drawing/2014/main" val="1440881860"/>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1123640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522</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16627</a:t>
                      </a:r>
                    </a:p>
                  </a:txBody>
                  <a:tcPr marL="5058" marR="5058" marT="5058" marB="0" anchor="ctr">
                    <a:solidFill>
                      <a:schemeClr val="tx1">
                        <a:lumMod val="75000"/>
                      </a:schemeClr>
                    </a:solidFill>
                  </a:tcPr>
                </a:tc>
                <a:extLst>
                  <a:ext uri="{0D108BD9-81ED-4DB2-BD59-A6C34878D82A}">
                    <a16:rowId xmlns:a16="http://schemas.microsoft.com/office/drawing/2014/main" val="639959144"/>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5</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10522840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727</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19464</a:t>
                      </a:r>
                    </a:p>
                  </a:txBody>
                  <a:tcPr marL="5058" marR="5058" marT="5058" marB="0" anchor="ctr">
                    <a:solidFill>
                      <a:schemeClr val="tx1">
                        <a:lumMod val="75000"/>
                      </a:schemeClr>
                    </a:solidFill>
                  </a:tcPr>
                </a:tc>
                <a:extLst>
                  <a:ext uri="{0D108BD9-81ED-4DB2-BD59-A6C34878D82A}">
                    <a16:rowId xmlns:a16="http://schemas.microsoft.com/office/drawing/2014/main" val="3959508179"/>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6</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1488100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110420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14705</a:t>
                      </a:r>
                    </a:p>
                  </a:txBody>
                  <a:tcPr marL="5058" marR="5058" marT="5058" marB="0" anchor="ctr">
                    <a:solidFill>
                      <a:schemeClr val="tx1">
                        <a:lumMod val="75000"/>
                      </a:schemeClr>
                    </a:solidFill>
                  </a:tcPr>
                </a:tc>
                <a:extLst>
                  <a:ext uri="{0D108BD9-81ED-4DB2-BD59-A6C34878D82A}">
                    <a16:rowId xmlns:a16="http://schemas.microsoft.com/office/drawing/2014/main" val="1328392942"/>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7</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5511900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429</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12694</a:t>
                      </a:r>
                    </a:p>
                  </a:txBody>
                  <a:tcPr marL="5058" marR="5058" marT="5058" marB="0" anchor="ctr">
                    <a:solidFill>
                      <a:schemeClr val="tx1">
                        <a:lumMod val="75000"/>
                      </a:schemeClr>
                    </a:solidFill>
                  </a:tcPr>
                </a:tc>
                <a:extLst>
                  <a:ext uri="{0D108BD9-81ED-4DB2-BD59-A6C34878D82A}">
                    <a16:rowId xmlns:a16="http://schemas.microsoft.com/office/drawing/2014/main" val="2512800211"/>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8</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9561340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186</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13746</a:t>
                      </a:r>
                    </a:p>
                  </a:txBody>
                  <a:tcPr marL="5058" marR="5058" marT="5058" marB="0" anchor="ctr">
                    <a:solidFill>
                      <a:schemeClr val="tx1">
                        <a:lumMod val="75000"/>
                      </a:schemeClr>
                    </a:solidFill>
                  </a:tcPr>
                </a:tc>
                <a:extLst>
                  <a:ext uri="{0D108BD9-81ED-4DB2-BD59-A6C34878D82A}">
                    <a16:rowId xmlns:a16="http://schemas.microsoft.com/office/drawing/2014/main" val="2531754821"/>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9</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5361620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13660</a:t>
                      </a:r>
                    </a:p>
                  </a:txBody>
                  <a:tcPr marL="5058" marR="5058" marT="5058" marB="0" anchor="ctr">
                    <a:solidFill>
                      <a:schemeClr val="tx1">
                        <a:lumMod val="75000"/>
                      </a:schemeClr>
                    </a:solidFill>
                  </a:tcPr>
                </a:tc>
                <a:extLst>
                  <a:ext uri="{0D108BD9-81ED-4DB2-BD59-A6C34878D82A}">
                    <a16:rowId xmlns:a16="http://schemas.microsoft.com/office/drawing/2014/main" val="2409513132"/>
                  </a:ext>
                </a:extLst>
              </a:tr>
              <a:tr h="171978">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677740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endPar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endParaRP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12666</a:t>
                      </a:r>
                    </a:p>
                  </a:txBody>
                  <a:tcPr marL="5058" marR="5058" marT="5058" marB="0" anchor="ctr">
                    <a:solidFill>
                      <a:schemeClr val="tx1">
                        <a:lumMod val="75000"/>
                      </a:schemeClr>
                    </a:solidFill>
                  </a:tcPr>
                </a:tc>
                <a:extLst>
                  <a:ext uri="{0D108BD9-81ED-4DB2-BD59-A6C34878D82A}">
                    <a16:rowId xmlns:a16="http://schemas.microsoft.com/office/drawing/2014/main" val="4192373275"/>
                  </a:ext>
                </a:extLst>
              </a:tr>
              <a:tr h="171978">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平均分</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4309000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14111</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35719.3</a:t>
                      </a:r>
                    </a:p>
                  </a:txBody>
                  <a:tcPr marL="5058" marR="5058" marT="5058" marB="0" anchor="ctr">
                    <a:solidFill>
                      <a:schemeClr val="tx1">
                        <a:lumMod val="75000"/>
                      </a:schemeClr>
                    </a:solidFill>
                  </a:tcPr>
                </a:tc>
                <a:extLst>
                  <a:ext uri="{0D108BD9-81ED-4DB2-BD59-A6C34878D82A}">
                    <a16:rowId xmlns:a16="http://schemas.microsoft.com/office/drawing/2014/main" val="3981534234"/>
                  </a:ext>
                </a:extLst>
              </a:tr>
              <a:tr h="171978">
                <a:tc>
                  <a:txBody>
                    <a:bodyPr/>
                    <a:lstStyle/>
                    <a:p>
                      <a:pPr marR="0" algn="l" rtl="0" fontAlgn="ctr">
                        <a:lnSpc>
                          <a:spcPct val="100000"/>
                        </a:lnSpc>
                        <a:spcBef>
                          <a:spcPts val="0"/>
                        </a:spcBef>
                        <a:spcAft>
                          <a:spcPts val="0"/>
                        </a:spcAft>
                        <a:buClr>
                          <a:srgbClr val="000000"/>
                        </a:buClr>
                        <a:buFont typeface="Arial"/>
                      </a:pPr>
                      <a:r>
                        <a:rPr lang="zh-TW" altLang="en-US"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最高得分</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10522840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&gt;20000000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110420</a:t>
                      </a:r>
                    </a:p>
                  </a:txBody>
                  <a:tcPr marL="5058" marR="5058" marT="5058" marB="0" anchor="ctr">
                    <a:solidFill>
                      <a:schemeClr val="tx1">
                        <a:lumMod val="75000"/>
                      </a:schemeClr>
                    </a:solidFill>
                  </a:tcPr>
                </a:tc>
                <a:tc>
                  <a:txBody>
                    <a:bodyPr/>
                    <a:lstStyle/>
                    <a:p>
                      <a:pPr marR="0" algn="l" rtl="0" fontAlgn="ctr">
                        <a:lnSpc>
                          <a:spcPct val="100000"/>
                        </a:lnSpc>
                        <a:spcBef>
                          <a:spcPts val="0"/>
                        </a:spcBef>
                        <a:spcAft>
                          <a:spcPts val="0"/>
                        </a:spcAft>
                        <a:buClr>
                          <a:srgbClr val="000000"/>
                        </a:buClr>
                        <a:buFont typeface="Arial"/>
                      </a:pPr>
                      <a:r>
                        <a:rPr lang="en-US" altLang="zh-TW" sz="1600" b="0" i="0" u="none" strike="noStrike" cap="none" dirty="0">
                          <a:solidFill>
                            <a:srgbClr val="FFC000"/>
                          </a:solidFill>
                          <a:effectLst/>
                          <a:latin typeface="台灣金萱體" panose="02020500000000000000" pitchFamily="18" charset="-120"/>
                          <a:ea typeface="台灣金萱體" panose="02020500000000000000" pitchFamily="18" charset="-120"/>
                          <a:cs typeface="台灣金萱體" panose="02020500000000000000" pitchFamily="18" charset="-120"/>
                          <a:sym typeface="Arial"/>
                        </a:rPr>
                        <a:t>222351</a:t>
                      </a:r>
                    </a:p>
                  </a:txBody>
                  <a:tcPr marL="5058" marR="5058" marT="5058" marB="0" anchor="ctr">
                    <a:solidFill>
                      <a:schemeClr val="tx1">
                        <a:lumMod val="75000"/>
                      </a:schemeClr>
                    </a:solidFill>
                  </a:tcPr>
                </a:tc>
                <a:extLst>
                  <a:ext uri="{0D108BD9-81ED-4DB2-BD59-A6C34878D82A}">
                    <a16:rowId xmlns:a16="http://schemas.microsoft.com/office/drawing/2014/main" val="2819686351"/>
                  </a:ext>
                </a:extLst>
              </a:tr>
            </a:tbl>
          </a:graphicData>
        </a:graphic>
      </p:graphicFrame>
    </p:spTree>
    <p:extLst>
      <p:ext uri="{BB962C8B-B14F-4D97-AF65-F5344CB8AC3E}">
        <p14:creationId xmlns:p14="http://schemas.microsoft.com/office/powerpoint/2010/main" val="611300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 decel="100000"/>
                                        <p:tgtEl>
                                          <p:spTgt spid="2"/>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2"/>
                                        </p:tgtEl>
                                        <p:attrNameLst>
                                          <p:attrName>ppt_y</p:attrName>
                                        </p:attrNameLst>
                                      </p:cBhvr>
                                      <p:tavLst>
                                        <p:tav tm="0">
                                          <p:val>
                                            <p:strVal val="ppt_y"/>
                                          </p:val>
                                        </p:tav>
                                        <p:tav tm="100000">
                                          <p:val>
                                            <p:strVal val="ppt_y+1"/>
                                          </p:val>
                                        </p:tav>
                                      </p:tavLst>
                                    </p:anim>
                                    <p:set>
                                      <p:cBhvr>
                                        <p:cTn id="10" dur="1" fill="hold">
                                          <p:stCondLst>
                                            <p:cond delay="999"/>
                                          </p:stCondLst>
                                        </p:cTn>
                                        <p:tgtEl>
                                          <p:spTgt spid="2"/>
                                        </p:tgtEl>
                                        <p:attrNameLst>
                                          <p:attrName>style.visibility</p:attrName>
                                        </p:attrNameLst>
                                      </p:cBhvr>
                                      <p:to>
                                        <p:strVal val="hidden"/>
                                      </p:to>
                                    </p:se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xit" presetSubtype="0" fill="hold" nodeType="clickEffect">
                                  <p:stCondLst>
                                    <p:cond delay="0"/>
                                  </p:stCondLst>
                                  <p:childTnLst>
                                    <p:animEffect transition="out" filter="fade">
                                      <p:cBhvr>
                                        <p:cTn id="19" dur="1000"/>
                                        <p:tgtEl>
                                          <p:spTgt spid="5"/>
                                        </p:tgtEl>
                                      </p:cBhvr>
                                    </p:animEffect>
                                    <p:anim calcmode="lin" valueType="num">
                                      <p:cBhvr>
                                        <p:cTn id="20" dur="1000"/>
                                        <p:tgtEl>
                                          <p:spTgt spid="5"/>
                                        </p:tgtEl>
                                        <p:attrNameLst>
                                          <p:attrName>ppt_x</p:attrName>
                                        </p:attrNameLst>
                                      </p:cBhvr>
                                      <p:tavLst>
                                        <p:tav tm="0">
                                          <p:val>
                                            <p:strVal val="ppt_x"/>
                                          </p:val>
                                        </p:tav>
                                        <p:tav tm="100000">
                                          <p:val>
                                            <p:strVal val="ppt_x"/>
                                          </p:val>
                                        </p:tav>
                                      </p:tavLst>
                                    </p:anim>
                                    <p:anim calcmode="lin" valueType="num">
                                      <p:cBhvr>
                                        <p:cTn id="21" dur="100" decel="100000"/>
                                        <p:tgtEl>
                                          <p:spTgt spid="5"/>
                                        </p:tgtEl>
                                        <p:attrNameLst>
                                          <p:attrName>ppt_y</p:attrName>
                                        </p:attrNameLst>
                                      </p:cBhvr>
                                      <p:tavLst>
                                        <p:tav tm="0">
                                          <p:val>
                                            <p:strVal val="ppt_y"/>
                                          </p:val>
                                        </p:tav>
                                        <p:tav tm="100000">
                                          <p:val>
                                            <p:strVal val="ppt_y-.03"/>
                                          </p:val>
                                        </p:tav>
                                      </p:tavLst>
                                    </p:anim>
                                    <p:anim calcmode="lin" valueType="num">
                                      <p:cBhvr>
                                        <p:cTn id="22" dur="900" accel="100000">
                                          <p:stCondLst>
                                            <p:cond delay="100"/>
                                          </p:stCondLst>
                                        </p:cTn>
                                        <p:tgtEl>
                                          <p:spTgt spid="5"/>
                                        </p:tgtEl>
                                        <p:attrNameLst>
                                          <p:attrName>ppt_y</p:attrName>
                                        </p:attrNameLst>
                                      </p:cBhvr>
                                      <p:tavLst>
                                        <p:tav tm="0">
                                          <p:val>
                                            <p:strVal val="ppt_y"/>
                                          </p:val>
                                        </p:tav>
                                        <p:tav tm="100000">
                                          <p:val>
                                            <p:strVal val="ppt_y+1"/>
                                          </p:val>
                                        </p:tav>
                                      </p:tavLst>
                                    </p:anim>
                                    <p:set>
                                      <p:cBhvr>
                                        <p:cTn id="23" dur="1" fill="hold">
                                          <p:stCondLst>
                                            <p:cond delay="999"/>
                                          </p:stCondLst>
                                        </p:cTn>
                                        <p:tgtEl>
                                          <p:spTgt spid="5"/>
                                        </p:tgtEl>
                                        <p:attrNameLst>
                                          <p:attrName>style.visibility</p:attrName>
                                        </p:attrNameLst>
                                      </p:cBhvr>
                                      <p:to>
                                        <p:strVal val="hidden"/>
                                      </p:to>
                                    </p:set>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390686" y="404139"/>
            <a:ext cx="667591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結論</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&amp;</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心路歷程 </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 name="文字方塊 2">
            <a:extLst>
              <a:ext uri="{FF2B5EF4-FFF2-40B4-BE49-F238E27FC236}">
                <a16:creationId xmlns:a16="http://schemas.microsoft.com/office/drawing/2014/main" id="{988878D8-EA6F-46CE-8E26-6B133634C0DC}"/>
              </a:ext>
            </a:extLst>
          </p:cNvPr>
          <p:cNvSpPr txBox="1"/>
          <p:nvPr/>
        </p:nvSpPr>
        <p:spPr>
          <a:xfrm>
            <a:off x="4297680" y="4663440"/>
            <a:ext cx="184731" cy="307777"/>
          </a:xfrm>
          <a:prstGeom prst="rect">
            <a:avLst/>
          </a:prstGeom>
          <a:noFill/>
        </p:spPr>
        <p:txBody>
          <a:bodyPr wrap="none" rtlCol="0">
            <a:spAutoFit/>
          </a:bodyPr>
          <a:lstStyle/>
          <a:p>
            <a:endParaRPr lang="zh-TW" altLang="en-US" dirty="0"/>
          </a:p>
        </p:txBody>
      </p:sp>
      <p:sp>
        <p:nvSpPr>
          <p:cNvPr id="2" name="矩形: 圓角 1">
            <a:extLst>
              <a:ext uri="{FF2B5EF4-FFF2-40B4-BE49-F238E27FC236}">
                <a16:creationId xmlns:a16="http://schemas.microsoft.com/office/drawing/2014/main" id="{8ACF5810-2A49-4847-82F9-3557CC33C028}"/>
              </a:ext>
            </a:extLst>
          </p:cNvPr>
          <p:cNvSpPr/>
          <p:nvPr/>
        </p:nvSpPr>
        <p:spPr>
          <a:xfrm>
            <a:off x="1264448" y="1135856"/>
            <a:ext cx="2000250" cy="86439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bg2">
                    <a:lumMod val="90000"/>
                    <a:lumOff val="10000"/>
                  </a:schemeClr>
                </a:solidFill>
                <a:latin typeface="台灣金萱體" panose="02020500000000000000" pitchFamily="18" charset="-120"/>
                <a:ea typeface="台灣金萱體" panose="02020500000000000000" pitchFamily="18" charset="-120"/>
                <a:cs typeface="台灣金萱體" panose="02020500000000000000" pitchFamily="18" charset="-120"/>
              </a:rPr>
              <a:t>原動機：</a:t>
            </a:r>
            <a:br>
              <a:rPr lang="en-US" altLang="zh-TW" sz="1300" dirty="0">
                <a:solidFill>
                  <a:schemeClr val="bg2">
                    <a:lumMod val="90000"/>
                    <a:lumOff val="10000"/>
                  </a:schemeClr>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為</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Tetris</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創造</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AI</a:t>
            </a:r>
            <a:b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以訓練人類</a:t>
            </a:r>
            <a:b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對版面判斷的好壞</a:t>
            </a:r>
          </a:p>
        </p:txBody>
      </p:sp>
      <p:sp>
        <p:nvSpPr>
          <p:cNvPr id="6" name="矩形: 圓角 5">
            <a:extLst>
              <a:ext uri="{FF2B5EF4-FFF2-40B4-BE49-F238E27FC236}">
                <a16:creationId xmlns:a16="http://schemas.microsoft.com/office/drawing/2014/main" id="{1F03B94C-A19E-41B9-B0E1-34BB6AB59A8F}"/>
              </a:ext>
            </a:extLst>
          </p:cNvPr>
          <p:cNvSpPr/>
          <p:nvPr/>
        </p:nvSpPr>
        <p:spPr>
          <a:xfrm>
            <a:off x="3554230" y="1135856"/>
            <a:ext cx="2000250" cy="86439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利用基因演算法</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為評分參數標上權重</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已經能達到原本效果</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t>
            </a:r>
            <a:endParaRPr lang="zh-TW" altLang="en-US"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7" name="矩形: 圓角 6">
            <a:extLst>
              <a:ext uri="{FF2B5EF4-FFF2-40B4-BE49-F238E27FC236}">
                <a16:creationId xmlns:a16="http://schemas.microsoft.com/office/drawing/2014/main" id="{F758C4EA-D09B-4DCB-A00B-0A8A22374460}"/>
              </a:ext>
            </a:extLst>
          </p:cNvPr>
          <p:cNvSpPr/>
          <p:nvPr/>
        </p:nvSpPr>
        <p:spPr>
          <a:xfrm>
            <a:off x="5844012" y="1135856"/>
            <a:ext cx="2000250" cy="86439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基因演算法</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收斂速度過慢</a:t>
            </a:r>
            <a:b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運行時間漫長</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8" name="矩形: 圓角 7">
            <a:extLst>
              <a:ext uri="{FF2B5EF4-FFF2-40B4-BE49-F238E27FC236}">
                <a16:creationId xmlns:a16="http://schemas.microsoft.com/office/drawing/2014/main" id="{DBF69AAA-84AB-454C-BC94-919CD82A9E42}"/>
              </a:ext>
            </a:extLst>
          </p:cNvPr>
          <p:cNvSpPr/>
          <p:nvPr/>
        </p:nvSpPr>
        <p:spPr>
          <a:xfrm>
            <a:off x="1264448" y="2273825"/>
            <a:ext cx="2000250" cy="86439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以網路上深度學習優化出的參數作為比較</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9" name="矩形: 圓角 8">
            <a:extLst>
              <a:ext uri="{FF2B5EF4-FFF2-40B4-BE49-F238E27FC236}">
                <a16:creationId xmlns:a16="http://schemas.microsoft.com/office/drawing/2014/main" id="{69F5B42C-BF2B-485A-B976-E8B82D15D9CC}"/>
              </a:ext>
            </a:extLst>
          </p:cNvPr>
          <p:cNvSpPr/>
          <p:nvPr/>
        </p:nvSpPr>
        <p:spPr>
          <a:xfrm>
            <a:off x="3554230" y="2273825"/>
            <a:ext cx="2000250" cy="86439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基因演算法和深度學習的優化時間都顯得冗長</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0" name="矩形: 圓角 9">
            <a:extLst>
              <a:ext uri="{FF2B5EF4-FFF2-40B4-BE49-F238E27FC236}">
                <a16:creationId xmlns:a16="http://schemas.microsoft.com/office/drawing/2014/main" id="{0E206A2D-57C4-4628-8B7E-604DEDDA2827}"/>
              </a:ext>
            </a:extLst>
          </p:cNvPr>
          <p:cNvSpPr/>
          <p:nvPr/>
        </p:nvSpPr>
        <p:spPr>
          <a:xfrm>
            <a:off x="5844012" y="2273825"/>
            <a:ext cx="2000250" cy="86439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bg2">
                    <a:lumMod val="90000"/>
                    <a:lumOff val="10000"/>
                  </a:schemeClr>
                </a:solidFill>
                <a:latin typeface="台灣金萱體" panose="02020500000000000000" pitchFamily="18" charset="-120"/>
                <a:ea typeface="台灣金萱體" panose="02020500000000000000" pitchFamily="18" charset="-120"/>
                <a:cs typeface="台灣金萱體" panose="02020500000000000000" pitchFamily="18" charset="-120"/>
              </a:rPr>
              <a:t>新動機：</a:t>
            </a:r>
            <a:endParaRPr lang="en-US" altLang="zh-TW" sz="1300" dirty="0">
              <a:solidFill>
                <a:schemeClr val="bg2">
                  <a:lumMod val="90000"/>
                  <a:lumOff val="10000"/>
                </a:schemeClr>
              </a:solidFill>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我們嘗試以其他模型</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造出更快更強的</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AI</a:t>
            </a:r>
          </a:p>
        </p:txBody>
      </p:sp>
      <p:sp>
        <p:nvSpPr>
          <p:cNvPr id="11" name="矩形: 圓角 10">
            <a:extLst>
              <a:ext uri="{FF2B5EF4-FFF2-40B4-BE49-F238E27FC236}">
                <a16:creationId xmlns:a16="http://schemas.microsoft.com/office/drawing/2014/main" id="{34784B8D-05DA-4548-B326-C0782F796E7A}"/>
              </a:ext>
            </a:extLst>
          </p:cNvPr>
          <p:cNvSpPr/>
          <p:nvPr/>
        </p:nvSpPr>
        <p:spPr>
          <a:xfrm>
            <a:off x="1264448" y="3411794"/>
            <a:ext cx="2000250" cy="86439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使用</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Deep Q-Learning</a:t>
            </a: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架出模型並做出</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API</a:t>
            </a: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連至我們的遊戲</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2" name="矩形: 圓角 11">
            <a:extLst>
              <a:ext uri="{FF2B5EF4-FFF2-40B4-BE49-F238E27FC236}">
                <a16:creationId xmlns:a16="http://schemas.microsoft.com/office/drawing/2014/main" id="{8E44D735-A172-4F19-B440-E749ED9909F8}"/>
              </a:ext>
            </a:extLst>
          </p:cNvPr>
          <p:cNvSpPr/>
          <p:nvPr/>
        </p:nvSpPr>
        <p:spPr>
          <a:xfrm>
            <a:off x="3554230" y="3411794"/>
            <a:ext cx="2000250" cy="86439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使用</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Deep Q-Learning</a:t>
            </a: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雖然訓練時間非常短</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但是效果為三者最差</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3" name="矩形: 圓角 12">
            <a:extLst>
              <a:ext uri="{FF2B5EF4-FFF2-40B4-BE49-F238E27FC236}">
                <a16:creationId xmlns:a16="http://schemas.microsoft.com/office/drawing/2014/main" id="{D399B59A-8ABC-4E26-996D-61F4F6EBEF52}"/>
              </a:ext>
            </a:extLst>
          </p:cNvPr>
          <p:cNvSpPr/>
          <p:nvPr/>
        </p:nvSpPr>
        <p:spPr>
          <a:xfrm>
            <a:off x="5844012" y="3411794"/>
            <a:ext cx="2000250" cy="86439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三個演算法都比人類專家強上數倍，後續會以相同時間比較三者好壞</a:t>
            </a:r>
            <a:endParaRPr lang="en-US" altLang="zh-TW" dirty="0">
              <a:latin typeface="台灣金萱體" panose="02020500000000000000" pitchFamily="18" charset="-120"/>
              <a:ea typeface="台灣金萱體" panose="02020500000000000000" pitchFamily="18" charset="-120"/>
              <a:cs typeface="台灣金萱體" panose="02020500000000000000" pitchFamily="18" charset="-120"/>
            </a:endParaRPr>
          </a:p>
        </p:txBody>
      </p:sp>
      <p:cxnSp>
        <p:nvCxnSpPr>
          <p:cNvPr id="14" name="直線單箭頭接點 13">
            <a:extLst>
              <a:ext uri="{FF2B5EF4-FFF2-40B4-BE49-F238E27FC236}">
                <a16:creationId xmlns:a16="http://schemas.microsoft.com/office/drawing/2014/main" id="{4EBDE593-4B17-47F1-AA71-EF7724796BC6}"/>
              </a:ext>
            </a:extLst>
          </p:cNvPr>
          <p:cNvCxnSpPr>
            <a:cxnSpLocks/>
            <a:stCxn id="2" idx="3"/>
            <a:endCxn id="6" idx="1"/>
          </p:cNvCxnSpPr>
          <p:nvPr/>
        </p:nvCxnSpPr>
        <p:spPr>
          <a:xfrm>
            <a:off x="3264698" y="1568053"/>
            <a:ext cx="2895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直線單箭頭接點 17">
            <a:extLst>
              <a:ext uri="{FF2B5EF4-FFF2-40B4-BE49-F238E27FC236}">
                <a16:creationId xmlns:a16="http://schemas.microsoft.com/office/drawing/2014/main" id="{2CA87443-821D-453A-BAB4-B1F4D8EE8F9F}"/>
              </a:ext>
            </a:extLst>
          </p:cNvPr>
          <p:cNvCxnSpPr>
            <a:cxnSpLocks/>
            <a:stCxn id="6" idx="3"/>
            <a:endCxn id="7" idx="1"/>
          </p:cNvCxnSpPr>
          <p:nvPr/>
        </p:nvCxnSpPr>
        <p:spPr>
          <a:xfrm>
            <a:off x="5554480" y="1568053"/>
            <a:ext cx="2895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直線單箭頭接點 18">
            <a:extLst>
              <a:ext uri="{FF2B5EF4-FFF2-40B4-BE49-F238E27FC236}">
                <a16:creationId xmlns:a16="http://schemas.microsoft.com/office/drawing/2014/main" id="{47F7A1CC-0966-4CC8-831B-FF02AA3C5C7B}"/>
              </a:ext>
            </a:extLst>
          </p:cNvPr>
          <p:cNvCxnSpPr>
            <a:cxnSpLocks/>
            <a:stCxn id="8" idx="3"/>
            <a:endCxn id="9" idx="1"/>
          </p:cNvCxnSpPr>
          <p:nvPr/>
        </p:nvCxnSpPr>
        <p:spPr>
          <a:xfrm>
            <a:off x="3264698" y="2706022"/>
            <a:ext cx="2895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直線單箭頭接點 20">
            <a:extLst>
              <a:ext uri="{FF2B5EF4-FFF2-40B4-BE49-F238E27FC236}">
                <a16:creationId xmlns:a16="http://schemas.microsoft.com/office/drawing/2014/main" id="{76158878-5653-467F-896F-19093568F5D7}"/>
              </a:ext>
            </a:extLst>
          </p:cNvPr>
          <p:cNvCxnSpPr>
            <a:cxnSpLocks/>
            <a:stCxn id="9" idx="3"/>
            <a:endCxn id="10" idx="1"/>
          </p:cNvCxnSpPr>
          <p:nvPr/>
        </p:nvCxnSpPr>
        <p:spPr>
          <a:xfrm>
            <a:off x="5554480" y="2706022"/>
            <a:ext cx="2895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接點: 肘形 33">
            <a:extLst>
              <a:ext uri="{FF2B5EF4-FFF2-40B4-BE49-F238E27FC236}">
                <a16:creationId xmlns:a16="http://schemas.microsoft.com/office/drawing/2014/main" id="{8347C7F8-5473-4201-87F1-633581761D73}"/>
              </a:ext>
            </a:extLst>
          </p:cNvPr>
          <p:cNvCxnSpPr>
            <a:cxnSpLocks/>
            <a:stCxn id="7" idx="3"/>
            <a:endCxn id="8" idx="1"/>
          </p:cNvCxnSpPr>
          <p:nvPr/>
        </p:nvCxnSpPr>
        <p:spPr>
          <a:xfrm flipH="1">
            <a:off x="1264448" y="1568053"/>
            <a:ext cx="6579814" cy="1137969"/>
          </a:xfrm>
          <a:prstGeom prst="bentConnector5">
            <a:avLst>
              <a:gd name="adj1" fmla="val -3474"/>
              <a:gd name="adj2" fmla="val 50000"/>
              <a:gd name="adj3" fmla="val 103474"/>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接點: 肘形 37">
            <a:extLst>
              <a:ext uri="{FF2B5EF4-FFF2-40B4-BE49-F238E27FC236}">
                <a16:creationId xmlns:a16="http://schemas.microsoft.com/office/drawing/2014/main" id="{839E2A58-BB12-4A0F-95CC-6C0F93623323}"/>
              </a:ext>
            </a:extLst>
          </p:cNvPr>
          <p:cNvCxnSpPr>
            <a:cxnSpLocks/>
            <a:stCxn id="10" idx="3"/>
            <a:endCxn id="11" idx="1"/>
          </p:cNvCxnSpPr>
          <p:nvPr/>
        </p:nvCxnSpPr>
        <p:spPr>
          <a:xfrm flipH="1">
            <a:off x="1264448" y="2706022"/>
            <a:ext cx="6579814" cy="1137969"/>
          </a:xfrm>
          <a:prstGeom prst="bentConnector5">
            <a:avLst>
              <a:gd name="adj1" fmla="val -3474"/>
              <a:gd name="adj2" fmla="val 50000"/>
              <a:gd name="adj3" fmla="val 103474"/>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C4BE4791-B39F-4F6F-AB9F-3F138830A052}"/>
              </a:ext>
            </a:extLst>
          </p:cNvPr>
          <p:cNvCxnSpPr>
            <a:cxnSpLocks/>
            <a:stCxn id="11" idx="3"/>
            <a:endCxn id="12" idx="1"/>
          </p:cNvCxnSpPr>
          <p:nvPr/>
        </p:nvCxnSpPr>
        <p:spPr>
          <a:xfrm>
            <a:off x="3264698" y="3843991"/>
            <a:ext cx="2895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直線單箭頭接點 43">
            <a:extLst>
              <a:ext uri="{FF2B5EF4-FFF2-40B4-BE49-F238E27FC236}">
                <a16:creationId xmlns:a16="http://schemas.microsoft.com/office/drawing/2014/main" id="{F43AD722-8C97-4120-8B2F-DE278DB6BF3C}"/>
              </a:ext>
            </a:extLst>
          </p:cNvPr>
          <p:cNvCxnSpPr>
            <a:cxnSpLocks/>
            <a:stCxn id="12" idx="3"/>
            <a:endCxn id="13" idx="1"/>
          </p:cNvCxnSpPr>
          <p:nvPr/>
        </p:nvCxnSpPr>
        <p:spPr>
          <a:xfrm>
            <a:off x="5554480" y="3843991"/>
            <a:ext cx="2895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5537609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488610" y="1610700"/>
            <a:ext cx="8215639"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b="1" dirty="0">
                <a:solidFill>
                  <a:schemeClr val="accent3"/>
                </a:solidFill>
                <a:latin typeface="Txt_IV50" panose="00000400000000000000" pitchFamily="2" charset="0"/>
                <a:ea typeface="台灣金萱體" panose="02020500000000000000" pitchFamily="18" charset="-120"/>
                <a:cs typeface="Txt_IV50" panose="00000400000000000000" pitchFamily="2" charset="0"/>
              </a:rPr>
              <a:t>THANK</a:t>
            </a:r>
            <a:r>
              <a:rPr lang="zh-TW" altLang="en-US" sz="2400" b="1" dirty="0">
                <a:solidFill>
                  <a:schemeClr val="accent3"/>
                </a:solidFill>
                <a:latin typeface="Txt_IV50" panose="00000400000000000000" pitchFamily="2" charset="0"/>
                <a:ea typeface="台灣金萱體" panose="02020500000000000000" pitchFamily="18" charset="-120"/>
                <a:cs typeface="Txt_IV50" panose="00000400000000000000" pitchFamily="2" charset="0"/>
              </a:rPr>
              <a:t> </a:t>
            </a:r>
            <a:r>
              <a:rPr lang="en-US" altLang="zh-TW" b="1" dirty="0">
                <a:solidFill>
                  <a:schemeClr val="accent3"/>
                </a:solidFill>
                <a:latin typeface="Txt_IV50" panose="00000400000000000000" pitchFamily="2" charset="0"/>
                <a:ea typeface="台灣金萱體" panose="02020500000000000000" pitchFamily="18" charset="-120"/>
                <a:cs typeface="Txt_IV50" panose="00000400000000000000" pitchFamily="2" charset="0"/>
              </a:rPr>
              <a:t>YOU</a:t>
            </a:r>
            <a:br>
              <a:rPr lang="en-US" altLang="zh-TW" b="1" dirty="0">
                <a:solidFill>
                  <a:schemeClr val="accent3"/>
                </a:solidFill>
                <a:latin typeface="Txt_IV50" panose="00000400000000000000" pitchFamily="2" charset="0"/>
                <a:ea typeface="台灣金萱體" panose="02020500000000000000" pitchFamily="18" charset="-120"/>
                <a:cs typeface="Txt_IV50" panose="00000400000000000000" pitchFamily="2" charset="0"/>
              </a:rPr>
            </a:br>
            <a:r>
              <a:rPr lang="en-US" altLang="zh-TW" b="1" dirty="0">
                <a:solidFill>
                  <a:schemeClr val="bg1"/>
                </a:solidFill>
                <a:latin typeface="Txt_IV50" panose="00000400000000000000" pitchFamily="2" charset="0"/>
                <a:ea typeface="台灣金萱體" panose="02020500000000000000" pitchFamily="18" charset="-120"/>
                <a:cs typeface="Txt_IV50" panose="00000400000000000000" pitchFamily="2" charset="0"/>
              </a:rPr>
              <a:t>Q&amp;A</a:t>
            </a:r>
            <a:endParaRPr b="1" dirty="0">
              <a:solidFill>
                <a:schemeClr val="bg1"/>
              </a:solidFill>
              <a:latin typeface="Txt_IV50" panose="00000400000000000000" pitchFamily="2" charset="0"/>
              <a:ea typeface="台灣金萱體" panose="02020500000000000000" pitchFamily="18" charset="-120"/>
              <a:cs typeface="Txt_IV50" panose="00000400000000000000" pitchFamily="2" charset="0"/>
            </a:endParaRPr>
          </a:p>
        </p:txBody>
      </p:sp>
    </p:spTree>
    <p:extLst>
      <p:ext uri="{BB962C8B-B14F-4D97-AF65-F5344CB8AC3E}">
        <p14:creationId xmlns:p14="http://schemas.microsoft.com/office/powerpoint/2010/main" val="1506876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關於方塊</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pic>
        <p:nvPicPr>
          <p:cNvPr id="8" name="圖片 7">
            <a:extLst>
              <a:ext uri="{FF2B5EF4-FFF2-40B4-BE49-F238E27FC236}">
                <a16:creationId xmlns:a16="http://schemas.microsoft.com/office/drawing/2014/main" id="{516F8954-D027-4C55-8E65-C2660A18DFB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5026" t="16374" r="82715" b="19611"/>
          <a:stretch/>
        </p:blipFill>
        <p:spPr>
          <a:xfrm>
            <a:off x="4205248" y="1958312"/>
            <a:ext cx="859442" cy="1046757"/>
          </a:xfrm>
          <a:prstGeom prst="rect">
            <a:avLst/>
          </a:prstGeom>
        </p:spPr>
      </p:pic>
      <p:pic>
        <p:nvPicPr>
          <p:cNvPr id="58" name="圖片 57">
            <a:extLst>
              <a:ext uri="{FF2B5EF4-FFF2-40B4-BE49-F238E27FC236}">
                <a16:creationId xmlns:a16="http://schemas.microsoft.com/office/drawing/2014/main" id="{78C53388-469B-4C36-9D74-5515DD491CC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17839" t="24762" r="71002" b="26655"/>
          <a:stretch/>
        </p:blipFill>
        <p:spPr>
          <a:xfrm>
            <a:off x="3091752" y="2065232"/>
            <a:ext cx="782312" cy="794409"/>
          </a:xfrm>
          <a:prstGeom prst="rect">
            <a:avLst/>
          </a:prstGeom>
        </p:spPr>
      </p:pic>
      <p:pic>
        <p:nvPicPr>
          <p:cNvPr id="59" name="圖片 58">
            <a:extLst>
              <a:ext uri="{FF2B5EF4-FFF2-40B4-BE49-F238E27FC236}">
                <a16:creationId xmlns:a16="http://schemas.microsoft.com/office/drawing/2014/main" id="{A0D2879F-55B8-44A5-A4E4-A2AFFFABE9E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30884" r="57407"/>
          <a:stretch/>
        </p:blipFill>
        <p:spPr>
          <a:xfrm>
            <a:off x="2147007" y="1765476"/>
            <a:ext cx="820877" cy="1635166"/>
          </a:xfrm>
          <a:prstGeom prst="rect">
            <a:avLst/>
          </a:prstGeom>
        </p:spPr>
      </p:pic>
      <p:pic>
        <p:nvPicPr>
          <p:cNvPr id="60" name="圖片 59">
            <a:extLst>
              <a:ext uri="{FF2B5EF4-FFF2-40B4-BE49-F238E27FC236}">
                <a16:creationId xmlns:a16="http://schemas.microsoft.com/office/drawing/2014/main" id="{B576864A-D42A-4CCA-B317-037B94636E9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42512" r="47350"/>
          <a:stretch/>
        </p:blipFill>
        <p:spPr>
          <a:xfrm>
            <a:off x="940275" y="1765476"/>
            <a:ext cx="710692" cy="1635166"/>
          </a:xfrm>
          <a:prstGeom prst="rect">
            <a:avLst/>
          </a:prstGeom>
        </p:spPr>
      </p:pic>
      <p:pic>
        <p:nvPicPr>
          <p:cNvPr id="61" name="圖片 60">
            <a:extLst>
              <a:ext uri="{FF2B5EF4-FFF2-40B4-BE49-F238E27FC236}">
                <a16:creationId xmlns:a16="http://schemas.microsoft.com/office/drawing/2014/main" id="{59057C63-8C31-476D-B465-CCC26A9AA25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53438" t="-368" r="37289" b="368"/>
          <a:stretch/>
        </p:blipFill>
        <p:spPr>
          <a:xfrm>
            <a:off x="5363925" y="1620856"/>
            <a:ext cx="650090" cy="1635166"/>
          </a:xfrm>
          <a:prstGeom prst="rect">
            <a:avLst/>
          </a:prstGeom>
        </p:spPr>
      </p:pic>
      <p:pic>
        <p:nvPicPr>
          <p:cNvPr id="62" name="圖片 61">
            <a:extLst>
              <a:ext uri="{FF2B5EF4-FFF2-40B4-BE49-F238E27FC236}">
                <a16:creationId xmlns:a16="http://schemas.microsoft.com/office/drawing/2014/main" id="{186E9642-A1ED-4673-96CE-825BDCC532D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62944" t="368" r="22396" b="-368"/>
          <a:stretch/>
        </p:blipFill>
        <p:spPr>
          <a:xfrm>
            <a:off x="6275192" y="1637813"/>
            <a:ext cx="1027734" cy="1635166"/>
          </a:xfrm>
          <a:prstGeom prst="rect">
            <a:avLst/>
          </a:prstGeom>
        </p:spPr>
      </p:pic>
      <p:pic>
        <p:nvPicPr>
          <p:cNvPr id="63" name="圖片 62">
            <a:extLst>
              <a:ext uri="{FF2B5EF4-FFF2-40B4-BE49-F238E27FC236}">
                <a16:creationId xmlns:a16="http://schemas.microsoft.com/office/drawing/2014/main" id="{F476D459-8E4C-403E-B8BD-481C84B71EE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1796" y1="37931" x2="12422" y2="47510"/>
                        <a14:foregroundMark x1="23224" y1="44691" x2="22609" y2="50575"/>
                        <a14:foregroundMark x1="23771" y1="39464" x2="23226" y2="44671"/>
                        <a14:foregroundMark x1="35567" y1="42529" x2="34763" y2="52490"/>
                        <a14:foregroundMark x1="58266" y1="39847" x2="58177" y2="51724"/>
                        <a14:foregroundMark x1="70241" y1="52874" x2="72207" y2="57088"/>
                        <a14:foregroundMark x1="84629" y1="47893" x2="82216" y2="57854"/>
                        <a14:backgroundMark x1="37980" y1="40996" x2="37980" y2="40996"/>
                        <a14:backgroundMark x1="37980" y1="38314" x2="38159" y2="32567"/>
                        <a14:backgroundMark x1="44236" y1="37931" x2="44147" y2="32950"/>
                        <a14:backgroundMark x1="34853" y1="32184" x2="35031" y2="30651"/>
                        <a14:backgroundMark x1="24039" y1="56705" x2="23950" y2="54023"/>
                        <a14:backgroundMark x1="47274" y1="38314" x2="47274" y2="34866"/>
                        <a14:backgroundMark x1="49866" y1="42146" x2="49866" y2="44828"/>
                        <a14:backgroundMark x1="50045" y1="50958" x2="50134" y2="53257"/>
                        <a14:backgroundMark x1="46649" y1="61303" x2="46917" y2="58621"/>
                        <a14:backgroundMark x1="46917" y1="57854" x2="47006" y2="56322"/>
                        <a14:backgroundMark x1="46202" y1="55939" x2="46291" y2="54789"/>
                      </a14:backgroundRemoval>
                    </a14:imgEffect>
                  </a14:imgLayer>
                </a14:imgProps>
              </a:ext>
            </a:extLst>
          </a:blip>
          <a:srcRect l="79378"/>
          <a:stretch/>
        </p:blipFill>
        <p:spPr>
          <a:xfrm>
            <a:off x="7698316" y="1637813"/>
            <a:ext cx="1445684" cy="1635166"/>
          </a:xfrm>
          <a:prstGeom prst="rect">
            <a:avLst/>
          </a:prstGeom>
        </p:spPr>
      </p:pic>
      <p:sp>
        <p:nvSpPr>
          <p:cNvPr id="30" name="文字方塊 29">
            <a:extLst>
              <a:ext uri="{FF2B5EF4-FFF2-40B4-BE49-F238E27FC236}">
                <a16:creationId xmlns:a16="http://schemas.microsoft.com/office/drawing/2014/main" id="{327ABEA7-D58C-46FA-BC9C-D967A183ACC7}"/>
              </a:ext>
            </a:extLst>
          </p:cNvPr>
          <p:cNvSpPr txBox="1"/>
          <p:nvPr/>
        </p:nvSpPr>
        <p:spPr>
          <a:xfrm>
            <a:off x="1204409" y="3230935"/>
            <a:ext cx="280500" cy="461665"/>
          </a:xfrm>
          <a:prstGeom prst="rect">
            <a:avLst/>
          </a:prstGeom>
          <a:noFill/>
        </p:spPr>
        <p:txBody>
          <a:bodyPr wrap="square" rtlCol="0">
            <a:spAutoFit/>
          </a:bodyPr>
          <a:lstStyle/>
          <a:p>
            <a:r>
              <a:rPr lang="en-US" altLang="zh-TW" sz="240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rPr>
              <a:t>1</a:t>
            </a:r>
            <a:endParaRPr lang="zh-TW" altLang="en-US"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endParaRPr>
          </a:p>
        </p:txBody>
      </p:sp>
      <p:sp>
        <p:nvSpPr>
          <p:cNvPr id="72" name="文字方塊 71">
            <a:extLst>
              <a:ext uri="{FF2B5EF4-FFF2-40B4-BE49-F238E27FC236}">
                <a16:creationId xmlns:a16="http://schemas.microsoft.com/office/drawing/2014/main" id="{471543B7-7F2A-499F-B97A-7B4E1CFB322B}"/>
              </a:ext>
            </a:extLst>
          </p:cNvPr>
          <p:cNvSpPr txBox="1"/>
          <p:nvPr/>
        </p:nvSpPr>
        <p:spPr>
          <a:xfrm>
            <a:off x="2300656" y="3230935"/>
            <a:ext cx="280500" cy="461665"/>
          </a:xfrm>
          <a:prstGeom prst="rect">
            <a:avLst/>
          </a:prstGeom>
          <a:noFill/>
        </p:spPr>
        <p:txBody>
          <a:bodyPr wrap="square" rtlCol="0">
            <a:spAutoFit/>
          </a:bodyPr>
          <a:lstStyle/>
          <a:p>
            <a:r>
              <a:rPr lang="en-US" altLang="zh-TW"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rPr>
              <a:t>2</a:t>
            </a:r>
            <a:endParaRPr lang="zh-TW" altLang="en-US"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endParaRPr>
          </a:p>
        </p:txBody>
      </p:sp>
      <p:sp>
        <p:nvSpPr>
          <p:cNvPr id="73" name="文字方塊 72">
            <a:extLst>
              <a:ext uri="{FF2B5EF4-FFF2-40B4-BE49-F238E27FC236}">
                <a16:creationId xmlns:a16="http://schemas.microsoft.com/office/drawing/2014/main" id="{DE8534A0-DEC8-400D-8528-E52182981DAA}"/>
              </a:ext>
            </a:extLst>
          </p:cNvPr>
          <p:cNvSpPr txBox="1"/>
          <p:nvPr/>
        </p:nvSpPr>
        <p:spPr>
          <a:xfrm>
            <a:off x="3353839" y="3230932"/>
            <a:ext cx="280500" cy="461665"/>
          </a:xfrm>
          <a:prstGeom prst="rect">
            <a:avLst/>
          </a:prstGeom>
          <a:noFill/>
        </p:spPr>
        <p:txBody>
          <a:bodyPr wrap="square" rtlCol="0">
            <a:spAutoFit/>
          </a:bodyPr>
          <a:lstStyle/>
          <a:p>
            <a:r>
              <a:rPr lang="en-US" altLang="zh-TW"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rPr>
              <a:t>3</a:t>
            </a:r>
            <a:endParaRPr lang="zh-TW" altLang="en-US"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endParaRPr>
          </a:p>
        </p:txBody>
      </p:sp>
      <p:sp>
        <p:nvSpPr>
          <p:cNvPr id="74" name="文字方塊 73">
            <a:extLst>
              <a:ext uri="{FF2B5EF4-FFF2-40B4-BE49-F238E27FC236}">
                <a16:creationId xmlns:a16="http://schemas.microsoft.com/office/drawing/2014/main" id="{A17BFA61-966F-437A-9228-50DCF485A40A}"/>
              </a:ext>
            </a:extLst>
          </p:cNvPr>
          <p:cNvSpPr txBox="1"/>
          <p:nvPr/>
        </p:nvSpPr>
        <p:spPr>
          <a:xfrm>
            <a:off x="4534491" y="3230934"/>
            <a:ext cx="280500" cy="461665"/>
          </a:xfrm>
          <a:prstGeom prst="rect">
            <a:avLst/>
          </a:prstGeom>
          <a:noFill/>
        </p:spPr>
        <p:txBody>
          <a:bodyPr wrap="square" rtlCol="0">
            <a:spAutoFit/>
          </a:bodyPr>
          <a:lstStyle/>
          <a:p>
            <a:r>
              <a:rPr lang="en-US" altLang="zh-TW"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rPr>
              <a:t>4</a:t>
            </a:r>
            <a:endParaRPr lang="zh-TW" altLang="en-US"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endParaRPr>
          </a:p>
        </p:txBody>
      </p:sp>
      <p:sp>
        <p:nvSpPr>
          <p:cNvPr id="75" name="文字方塊 74">
            <a:extLst>
              <a:ext uri="{FF2B5EF4-FFF2-40B4-BE49-F238E27FC236}">
                <a16:creationId xmlns:a16="http://schemas.microsoft.com/office/drawing/2014/main" id="{63CF0809-1A47-4245-BF21-0F421301CA5D}"/>
              </a:ext>
            </a:extLst>
          </p:cNvPr>
          <p:cNvSpPr txBox="1"/>
          <p:nvPr/>
        </p:nvSpPr>
        <p:spPr>
          <a:xfrm>
            <a:off x="5630738" y="3230934"/>
            <a:ext cx="280500" cy="461665"/>
          </a:xfrm>
          <a:prstGeom prst="rect">
            <a:avLst/>
          </a:prstGeom>
          <a:noFill/>
        </p:spPr>
        <p:txBody>
          <a:bodyPr wrap="square" rtlCol="0">
            <a:spAutoFit/>
          </a:bodyPr>
          <a:lstStyle/>
          <a:p>
            <a:r>
              <a:rPr lang="en-US" altLang="zh-TW"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rPr>
              <a:t>5</a:t>
            </a:r>
            <a:endParaRPr lang="zh-TW" altLang="en-US"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endParaRPr>
          </a:p>
        </p:txBody>
      </p:sp>
      <p:sp>
        <p:nvSpPr>
          <p:cNvPr id="76" name="文字方塊 75">
            <a:extLst>
              <a:ext uri="{FF2B5EF4-FFF2-40B4-BE49-F238E27FC236}">
                <a16:creationId xmlns:a16="http://schemas.microsoft.com/office/drawing/2014/main" id="{F6CC1B09-A9F7-4E4E-A6A6-04D4F521D29D}"/>
              </a:ext>
            </a:extLst>
          </p:cNvPr>
          <p:cNvSpPr txBox="1"/>
          <p:nvPr/>
        </p:nvSpPr>
        <p:spPr>
          <a:xfrm>
            <a:off x="6639691" y="3230933"/>
            <a:ext cx="280500" cy="461665"/>
          </a:xfrm>
          <a:prstGeom prst="rect">
            <a:avLst/>
          </a:prstGeom>
          <a:noFill/>
        </p:spPr>
        <p:txBody>
          <a:bodyPr wrap="square" rtlCol="0">
            <a:spAutoFit/>
          </a:bodyPr>
          <a:lstStyle/>
          <a:p>
            <a:r>
              <a:rPr lang="en-US" altLang="zh-TW"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rPr>
              <a:t>6</a:t>
            </a:r>
            <a:endParaRPr lang="zh-TW" altLang="en-US"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endParaRPr>
          </a:p>
        </p:txBody>
      </p:sp>
      <p:sp>
        <p:nvSpPr>
          <p:cNvPr id="79" name="文字方塊 78">
            <a:extLst>
              <a:ext uri="{FF2B5EF4-FFF2-40B4-BE49-F238E27FC236}">
                <a16:creationId xmlns:a16="http://schemas.microsoft.com/office/drawing/2014/main" id="{2FF6CB61-80BF-45FE-A6CC-565C803A664E}"/>
              </a:ext>
            </a:extLst>
          </p:cNvPr>
          <p:cNvSpPr txBox="1"/>
          <p:nvPr/>
        </p:nvSpPr>
        <p:spPr>
          <a:xfrm>
            <a:off x="7768374" y="3230932"/>
            <a:ext cx="280500" cy="461665"/>
          </a:xfrm>
          <a:prstGeom prst="rect">
            <a:avLst/>
          </a:prstGeom>
          <a:noFill/>
        </p:spPr>
        <p:txBody>
          <a:bodyPr wrap="square" rtlCol="0">
            <a:spAutoFit/>
          </a:bodyPr>
          <a:lstStyle/>
          <a:p>
            <a:r>
              <a:rPr lang="en-US" altLang="zh-TW"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rPr>
              <a:t>7</a:t>
            </a:r>
            <a:endParaRPr lang="zh-TW" altLang="en-US" sz="2400" dirty="0">
              <a:solidFill>
                <a:schemeClr val="bg1">
                  <a:lumMod val="95000"/>
                </a:schemeClr>
              </a:solidFill>
              <a:latin typeface="Gen Shin Gothic P Bold" panose="020B0602020203020207" pitchFamily="34" charset="-120"/>
              <a:ea typeface="Gen Shin Gothic P Bold" panose="020B0602020203020207" pitchFamily="34" charset="-120"/>
              <a:cs typeface="Gen Shin Gothic P Bold" panose="020B0602020203020207" pitchFamily="34" charset="-120"/>
            </a:endParaRPr>
          </a:p>
        </p:txBody>
      </p:sp>
      <p:sp>
        <p:nvSpPr>
          <p:cNvPr id="36" name="矩形 35">
            <a:extLst>
              <a:ext uri="{FF2B5EF4-FFF2-40B4-BE49-F238E27FC236}">
                <a16:creationId xmlns:a16="http://schemas.microsoft.com/office/drawing/2014/main" id="{69A3830C-280B-46F2-BEC6-9884AC484EC9}"/>
              </a:ext>
            </a:extLst>
          </p:cNvPr>
          <p:cNvSpPr/>
          <p:nvPr/>
        </p:nvSpPr>
        <p:spPr>
          <a:xfrm>
            <a:off x="940275" y="1492500"/>
            <a:ext cx="4572000" cy="307777"/>
          </a:xfrm>
          <a:prstGeom prst="rect">
            <a:avLst/>
          </a:prstGeom>
        </p:spPr>
        <p:txBody>
          <a:bodyPr>
            <a:spAutoFit/>
          </a:bodyPr>
          <a:lstStyle/>
          <a:p>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採用方塊為傳統</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Tetris</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的</a:t>
            </a:r>
            <a:r>
              <a:rPr lang="en-US" altLang="zh-TW"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7</a:t>
            </a:r>
            <a:r>
              <a:rPr lang="zh-TW" altLang="en-US"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種</a:t>
            </a:r>
            <a:endParaRPr lang="zh-TW" altLang="en-US" dirty="0"/>
          </a:p>
        </p:txBody>
      </p:sp>
    </p:spTree>
    <p:extLst>
      <p:ext uri="{BB962C8B-B14F-4D97-AF65-F5344CB8AC3E}">
        <p14:creationId xmlns:p14="http://schemas.microsoft.com/office/powerpoint/2010/main" val="4398582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726775" y="468130"/>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方塊</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1</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2</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3" name="矩形: 圓角 32">
            <a:extLst>
              <a:ext uri="{FF2B5EF4-FFF2-40B4-BE49-F238E27FC236}">
                <a16:creationId xmlns:a16="http://schemas.microsoft.com/office/drawing/2014/main" id="{8E503704-BDAD-4DC9-975D-1FFE8070381C}"/>
              </a:ext>
            </a:extLst>
          </p:cNvPr>
          <p:cNvSpPr/>
          <p:nvPr/>
        </p:nvSpPr>
        <p:spPr>
          <a:xfrm>
            <a:off x="20205"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34" name="表格 33">
            <a:extLst>
              <a:ext uri="{FF2B5EF4-FFF2-40B4-BE49-F238E27FC236}">
                <a16:creationId xmlns:a16="http://schemas.microsoft.com/office/drawing/2014/main" id="{0E8C96AD-9DA4-4583-91C3-1E5DD7393589}"/>
              </a:ext>
            </a:extLst>
          </p:cNvPr>
          <p:cNvGraphicFramePr>
            <a:graphicFrameLocks noGrp="1"/>
          </p:cNvGraphicFramePr>
          <p:nvPr>
            <p:extLst>
              <p:ext uri="{D42A27DB-BD31-4B8C-83A1-F6EECF244321}">
                <p14:modId xmlns:p14="http://schemas.microsoft.com/office/powerpoint/2010/main" val="1731269774"/>
              </p:ext>
            </p:extLst>
          </p:nvPr>
        </p:nvGraphicFramePr>
        <p:xfrm>
          <a:off x="144334"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44FF44"/>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rgbClr val="44FF44"/>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44FF44"/>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44FF44"/>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54" name="矩形: 圓角 53">
            <a:extLst>
              <a:ext uri="{FF2B5EF4-FFF2-40B4-BE49-F238E27FC236}">
                <a16:creationId xmlns:a16="http://schemas.microsoft.com/office/drawing/2014/main" id="{7B8F77A6-CED9-4A24-8098-B9D12C440000}"/>
              </a:ext>
            </a:extLst>
          </p:cNvPr>
          <p:cNvSpPr/>
          <p:nvPr/>
        </p:nvSpPr>
        <p:spPr>
          <a:xfrm>
            <a:off x="2291233"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55" name="表格 54">
            <a:extLst>
              <a:ext uri="{FF2B5EF4-FFF2-40B4-BE49-F238E27FC236}">
                <a16:creationId xmlns:a16="http://schemas.microsoft.com/office/drawing/2014/main" id="{EFFD7363-DDFB-48BA-85FD-892FDFC44F23}"/>
              </a:ext>
            </a:extLst>
          </p:cNvPr>
          <p:cNvGraphicFramePr>
            <a:graphicFrameLocks noGrp="1"/>
          </p:cNvGraphicFramePr>
          <p:nvPr>
            <p:extLst>
              <p:ext uri="{D42A27DB-BD31-4B8C-83A1-F6EECF244321}">
                <p14:modId xmlns:p14="http://schemas.microsoft.com/office/powerpoint/2010/main" val="1609809884"/>
              </p:ext>
            </p:extLst>
          </p:nvPr>
        </p:nvGraphicFramePr>
        <p:xfrm>
          <a:off x="2453462"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44FF44"/>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44FF44"/>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44FF44"/>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44FF44"/>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2" name="文字方塊 1">
            <a:extLst>
              <a:ext uri="{FF2B5EF4-FFF2-40B4-BE49-F238E27FC236}">
                <a16:creationId xmlns:a16="http://schemas.microsoft.com/office/drawing/2014/main" id="{2E5C44D2-9886-4E20-8904-ECB1F594BDB1}"/>
              </a:ext>
            </a:extLst>
          </p:cNvPr>
          <p:cNvSpPr txBox="1"/>
          <p:nvPr/>
        </p:nvSpPr>
        <p:spPr>
          <a:xfrm>
            <a:off x="3941860" y="1347025"/>
            <a:ext cx="1282723" cy="646331"/>
          </a:xfrm>
          <a:prstGeom prst="rect">
            <a:avLst/>
          </a:prstGeom>
          <a:noFill/>
        </p:spPr>
        <p:txBody>
          <a:bodyPr wrap="none" rtlCol="0">
            <a:spAutoFit/>
          </a:bodyPr>
          <a:lstStyle/>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各兩種狀態</a:t>
            </a:r>
            <a:br>
              <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endPar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11" name="矩形: 圓角 10">
            <a:extLst>
              <a:ext uri="{FF2B5EF4-FFF2-40B4-BE49-F238E27FC236}">
                <a16:creationId xmlns:a16="http://schemas.microsoft.com/office/drawing/2014/main" id="{BA0863F7-D47D-4EE7-AD3E-68A3F4EB9757}"/>
              </a:ext>
            </a:extLst>
          </p:cNvPr>
          <p:cNvSpPr/>
          <p:nvPr/>
        </p:nvSpPr>
        <p:spPr>
          <a:xfrm>
            <a:off x="4568611"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2" name="表格 11">
            <a:extLst>
              <a:ext uri="{FF2B5EF4-FFF2-40B4-BE49-F238E27FC236}">
                <a16:creationId xmlns:a16="http://schemas.microsoft.com/office/drawing/2014/main" id="{A71C390D-54E7-4F99-8925-026197F87545}"/>
              </a:ext>
            </a:extLst>
          </p:cNvPr>
          <p:cNvGraphicFramePr>
            <a:graphicFrameLocks noGrp="1"/>
          </p:cNvGraphicFramePr>
          <p:nvPr>
            <p:extLst>
              <p:ext uri="{D42A27DB-BD31-4B8C-83A1-F6EECF244321}">
                <p14:modId xmlns:p14="http://schemas.microsoft.com/office/powerpoint/2010/main" val="931996968"/>
              </p:ext>
            </p:extLst>
          </p:nvPr>
        </p:nvGraphicFramePr>
        <p:xfrm>
          <a:off x="4699090"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1">
                        <a:lumMod val="75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chemeClr val="accent1">
                        <a:lumMod val="75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1">
                        <a:lumMod val="75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1">
                        <a:lumMod val="75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13" name="矩形: 圓角 12">
            <a:extLst>
              <a:ext uri="{FF2B5EF4-FFF2-40B4-BE49-F238E27FC236}">
                <a16:creationId xmlns:a16="http://schemas.microsoft.com/office/drawing/2014/main" id="{775844B9-B836-46C1-9E3D-3C8E06212774}"/>
              </a:ext>
            </a:extLst>
          </p:cNvPr>
          <p:cNvSpPr/>
          <p:nvPr/>
        </p:nvSpPr>
        <p:spPr>
          <a:xfrm>
            <a:off x="6845989"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4" name="表格 13">
            <a:extLst>
              <a:ext uri="{FF2B5EF4-FFF2-40B4-BE49-F238E27FC236}">
                <a16:creationId xmlns:a16="http://schemas.microsoft.com/office/drawing/2014/main" id="{0264CB33-6922-4E8A-B758-F6C283486854}"/>
              </a:ext>
            </a:extLst>
          </p:cNvPr>
          <p:cNvGraphicFramePr>
            <a:graphicFrameLocks noGrp="1"/>
          </p:cNvGraphicFramePr>
          <p:nvPr>
            <p:extLst>
              <p:ext uri="{D42A27DB-BD31-4B8C-83A1-F6EECF244321}">
                <p14:modId xmlns:p14="http://schemas.microsoft.com/office/powerpoint/2010/main" val="2855573649"/>
              </p:ext>
            </p:extLst>
          </p:nvPr>
        </p:nvGraphicFramePr>
        <p:xfrm>
          <a:off x="7008218"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chemeClr val="accent1">
                        <a:lumMod val="75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1">
                        <a:lumMod val="75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1">
                        <a:lumMod val="75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1">
                        <a:lumMod val="75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pic>
        <p:nvPicPr>
          <p:cNvPr id="5" name="圖片 4">
            <a:extLst>
              <a:ext uri="{FF2B5EF4-FFF2-40B4-BE49-F238E27FC236}">
                <a16:creationId xmlns:a16="http://schemas.microsoft.com/office/drawing/2014/main" id="{1825DC84-BC25-4BA9-90F0-4CC39FBF310A}"/>
              </a:ext>
            </a:extLst>
          </p:cNvPr>
          <p:cNvPicPr>
            <a:picLocks noChangeAspect="1"/>
          </p:cNvPicPr>
          <p:nvPr/>
        </p:nvPicPr>
        <p:blipFill rotWithShape="1">
          <a:blip r:embed="rId3"/>
          <a:srcRect l="29130" t="38210" r="41029" b="4254"/>
          <a:stretch/>
        </p:blipFill>
        <p:spPr>
          <a:xfrm>
            <a:off x="2453462" y="342397"/>
            <a:ext cx="624808" cy="802615"/>
          </a:xfrm>
          <a:prstGeom prst="rect">
            <a:avLst/>
          </a:prstGeom>
        </p:spPr>
      </p:pic>
      <p:pic>
        <p:nvPicPr>
          <p:cNvPr id="15" name="圖片 14">
            <a:extLst>
              <a:ext uri="{FF2B5EF4-FFF2-40B4-BE49-F238E27FC236}">
                <a16:creationId xmlns:a16="http://schemas.microsoft.com/office/drawing/2014/main" id="{DB13B74E-DE3D-4784-9791-5455353D992A}"/>
              </a:ext>
            </a:extLst>
          </p:cNvPr>
          <p:cNvPicPr>
            <a:picLocks noChangeAspect="1"/>
          </p:cNvPicPr>
          <p:nvPr/>
        </p:nvPicPr>
        <p:blipFill rotWithShape="1">
          <a:blip r:embed="rId3">
            <a:duotone>
              <a:prstClr val="black"/>
              <a:schemeClr val="accent4">
                <a:tint val="45000"/>
                <a:satMod val="400000"/>
              </a:schemeClr>
            </a:duotone>
          </a:blip>
          <a:srcRect l="29130" t="38210" r="41029" b="4254"/>
          <a:stretch/>
        </p:blipFill>
        <p:spPr>
          <a:xfrm flipH="1">
            <a:off x="3078270" y="355722"/>
            <a:ext cx="624808" cy="802615"/>
          </a:xfrm>
          <a:prstGeom prst="rect">
            <a:avLst/>
          </a:prstGeom>
        </p:spPr>
      </p:pic>
      <p:pic>
        <p:nvPicPr>
          <p:cNvPr id="6" name="圖片 5">
            <a:extLst>
              <a:ext uri="{FF2B5EF4-FFF2-40B4-BE49-F238E27FC236}">
                <a16:creationId xmlns:a16="http://schemas.microsoft.com/office/drawing/2014/main" id="{0FFF5B2F-998B-4A38-8C8A-D33C69002B03}"/>
              </a:ext>
            </a:extLst>
          </p:cNvPr>
          <p:cNvPicPr>
            <a:picLocks noChangeAspect="1"/>
          </p:cNvPicPr>
          <p:nvPr/>
        </p:nvPicPr>
        <p:blipFill>
          <a:blip r:embed="rId4"/>
          <a:stretch>
            <a:fillRect/>
          </a:stretch>
        </p:blipFill>
        <p:spPr>
          <a:xfrm>
            <a:off x="2838361" y="4231126"/>
            <a:ext cx="3467278" cy="546128"/>
          </a:xfrm>
          <a:prstGeom prst="rect">
            <a:avLst/>
          </a:prstGeom>
        </p:spPr>
      </p:pic>
    </p:spTree>
    <p:extLst>
      <p:ext uri="{BB962C8B-B14F-4D97-AF65-F5344CB8AC3E}">
        <p14:creationId xmlns:p14="http://schemas.microsoft.com/office/powerpoint/2010/main" val="160836790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726775" y="468130"/>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方塊</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3</a:t>
            </a: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4</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3" name="矩形: 圓角 32">
            <a:extLst>
              <a:ext uri="{FF2B5EF4-FFF2-40B4-BE49-F238E27FC236}">
                <a16:creationId xmlns:a16="http://schemas.microsoft.com/office/drawing/2014/main" id="{8E503704-BDAD-4DC9-975D-1FFE8070381C}"/>
              </a:ext>
            </a:extLst>
          </p:cNvPr>
          <p:cNvSpPr/>
          <p:nvPr/>
        </p:nvSpPr>
        <p:spPr>
          <a:xfrm>
            <a:off x="20205"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34" name="表格 33">
            <a:extLst>
              <a:ext uri="{FF2B5EF4-FFF2-40B4-BE49-F238E27FC236}">
                <a16:creationId xmlns:a16="http://schemas.microsoft.com/office/drawing/2014/main" id="{0E8C96AD-9DA4-4583-91C3-1E5DD7393589}"/>
              </a:ext>
            </a:extLst>
          </p:cNvPr>
          <p:cNvGraphicFramePr>
            <a:graphicFrameLocks noGrp="1"/>
          </p:cNvGraphicFramePr>
          <p:nvPr>
            <p:extLst>
              <p:ext uri="{D42A27DB-BD31-4B8C-83A1-F6EECF244321}">
                <p14:modId xmlns:p14="http://schemas.microsoft.com/office/powerpoint/2010/main" val="2399608970"/>
              </p:ext>
            </p:extLst>
          </p:nvPr>
        </p:nvGraphicFramePr>
        <p:xfrm>
          <a:off x="144334"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54" name="矩形: 圓角 53">
            <a:extLst>
              <a:ext uri="{FF2B5EF4-FFF2-40B4-BE49-F238E27FC236}">
                <a16:creationId xmlns:a16="http://schemas.microsoft.com/office/drawing/2014/main" id="{7B8F77A6-CED9-4A24-8098-B9D12C440000}"/>
              </a:ext>
            </a:extLst>
          </p:cNvPr>
          <p:cNvSpPr/>
          <p:nvPr/>
        </p:nvSpPr>
        <p:spPr>
          <a:xfrm>
            <a:off x="2291233"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55" name="表格 54">
            <a:extLst>
              <a:ext uri="{FF2B5EF4-FFF2-40B4-BE49-F238E27FC236}">
                <a16:creationId xmlns:a16="http://schemas.microsoft.com/office/drawing/2014/main" id="{EFFD7363-DDFB-48BA-85FD-892FDFC44F23}"/>
              </a:ext>
            </a:extLst>
          </p:cNvPr>
          <p:cNvGraphicFramePr>
            <a:graphicFrameLocks noGrp="1"/>
          </p:cNvGraphicFramePr>
          <p:nvPr>
            <p:extLst>
              <p:ext uri="{D42A27DB-BD31-4B8C-83A1-F6EECF244321}">
                <p14:modId xmlns:p14="http://schemas.microsoft.com/office/powerpoint/2010/main" val="96163882"/>
              </p:ext>
            </p:extLst>
          </p:nvPr>
        </p:nvGraphicFramePr>
        <p:xfrm>
          <a:off x="2453462"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2" name="文字方塊 1">
            <a:extLst>
              <a:ext uri="{FF2B5EF4-FFF2-40B4-BE49-F238E27FC236}">
                <a16:creationId xmlns:a16="http://schemas.microsoft.com/office/drawing/2014/main" id="{2E5C44D2-9886-4E20-8904-ECB1F594BDB1}"/>
              </a:ext>
            </a:extLst>
          </p:cNvPr>
          <p:cNvSpPr txBox="1"/>
          <p:nvPr/>
        </p:nvSpPr>
        <p:spPr>
          <a:xfrm>
            <a:off x="4040444" y="1347025"/>
            <a:ext cx="1085554" cy="646331"/>
          </a:xfrm>
          <a:prstGeom prst="rect">
            <a:avLst/>
          </a:prstGeom>
          <a:noFill/>
        </p:spPr>
        <p:txBody>
          <a:bodyPr wrap="none" rtlCol="0">
            <a:spAutoFit/>
          </a:bodyPr>
          <a:lstStyle/>
          <a:p>
            <a:pPr algn="ct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四種狀態</a:t>
            </a:r>
            <a:br>
              <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b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以</a:t>
            </a:r>
            <a:r>
              <a:rPr lang="en-US" altLang="zh-TW"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4</a:t>
            </a:r>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為例</a:t>
            </a:r>
          </a:p>
        </p:txBody>
      </p:sp>
      <p:pic>
        <p:nvPicPr>
          <p:cNvPr id="4" name="圖片 3">
            <a:extLst>
              <a:ext uri="{FF2B5EF4-FFF2-40B4-BE49-F238E27FC236}">
                <a16:creationId xmlns:a16="http://schemas.microsoft.com/office/drawing/2014/main" id="{1D296BC5-A540-4357-9DC2-5C6315F28C87}"/>
              </a:ext>
            </a:extLst>
          </p:cNvPr>
          <p:cNvPicPr>
            <a:picLocks noChangeAspect="1"/>
          </p:cNvPicPr>
          <p:nvPr/>
        </p:nvPicPr>
        <p:blipFill rotWithShape="1">
          <a:blip r:embed="rId3"/>
          <a:srcRect t="37617" r="70159"/>
          <a:stretch/>
        </p:blipFill>
        <p:spPr>
          <a:xfrm>
            <a:off x="2501937" y="275581"/>
            <a:ext cx="691345" cy="962897"/>
          </a:xfrm>
          <a:prstGeom prst="rect">
            <a:avLst/>
          </a:prstGeom>
        </p:spPr>
      </p:pic>
      <p:sp>
        <p:nvSpPr>
          <p:cNvPr id="11" name="矩形: 圓角 10">
            <a:extLst>
              <a:ext uri="{FF2B5EF4-FFF2-40B4-BE49-F238E27FC236}">
                <a16:creationId xmlns:a16="http://schemas.microsoft.com/office/drawing/2014/main" id="{BA0863F7-D47D-4EE7-AD3E-68A3F4EB9757}"/>
              </a:ext>
            </a:extLst>
          </p:cNvPr>
          <p:cNvSpPr/>
          <p:nvPr/>
        </p:nvSpPr>
        <p:spPr>
          <a:xfrm>
            <a:off x="4568611"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2" name="表格 11">
            <a:extLst>
              <a:ext uri="{FF2B5EF4-FFF2-40B4-BE49-F238E27FC236}">
                <a16:creationId xmlns:a16="http://schemas.microsoft.com/office/drawing/2014/main" id="{A71C390D-54E7-4F99-8925-026197F87545}"/>
              </a:ext>
            </a:extLst>
          </p:cNvPr>
          <p:cNvGraphicFramePr>
            <a:graphicFrameLocks noGrp="1"/>
          </p:cNvGraphicFramePr>
          <p:nvPr>
            <p:extLst>
              <p:ext uri="{D42A27DB-BD31-4B8C-83A1-F6EECF244321}">
                <p14:modId xmlns:p14="http://schemas.microsoft.com/office/powerpoint/2010/main" val="999530938"/>
              </p:ext>
            </p:extLst>
          </p:nvPr>
        </p:nvGraphicFramePr>
        <p:xfrm>
          <a:off x="4699090"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13" name="矩形: 圓角 12">
            <a:extLst>
              <a:ext uri="{FF2B5EF4-FFF2-40B4-BE49-F238E27FC236}">
                <a16:creationId xmlns:a16="http://schemas.microsoft.com/office/drawing/2014/main" id="{775844B9-B836-46C1-9E3D-3C8E06212774}"/>
              </a:ext>
            </a:extLst>
          </p:cNvPr>
          <p:cNvSpPr/>
          <p:nvPr/>
        </p:nvSpPr>
        <p:spPr>
          <a:xfrm>
            <a:off x="6845989" y="1933136"/>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4" name="表格 13">
            <a:extLst>
              <a:ext uri="{FF2B5EF4-FFF2-40B4-BE49-F238E27FC236}">
                <a16:creationId xmlns:a16="http://schemas.microsoft.com/office/drawing/2014/main" id="{0264CB33-6922-4E8A-B758-F6C283486854}"/>
              </a:ext>
            </a:extLst>
          </p:cNvPr>
          <p:cNvGraphicFramePr>
            <a:graphicFrameLocks noGrp="1"/>
          </p:cNvGraphicFramePr>
          <p:nvPr>
            <p:extLst>
              <p:ext uri="{D42A27DB-BD31-4B8C-83A1-F6EECF244321}">
                <p14:modId xmlns:p14="http://schemas.microsoft.com/office/powerpoint/2010/main" val="394510498"/>
              </p:ext>
            </p:extLst>
          </p:nvPr>
        </p:nvGraphicFramePr>
        <p:xfrm>
          <a:off x="7008218" y="2160119"/>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rgbClr val="FF8800"/>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pic>
        <p:nvPicPr>
          <p:cNvPr id="15" name="圖片 14">
            <a:extLst>
              <a:ext uri="{FF2B5EF4-FFF2-40B4-BE49-F238E27FC236}">
                <a16:creationId xmlns:a16="http://schemas.microsoft.com/office/drawing/2014/main" id="{09DE7318-77F0-40DF-997C-E6B828277402}"/>
              </a:ext>
            </a:extLst>
          </p:cNvPr>
          <p:cNvPicPr>
            <a:picLocks noChangeAspect="1"/>
          </p:cNvPicPr>
          <p:nvPr/>
        </p:nvPicPr>
        <p:blipFill rotWithShape="1">
          <a:blip r:embed="rId4">
            <a:duotone>
              <a:prstClr val="black"/>
              <a:schemeClr val="bg2">
                <a:lumMod val="50000"/>
                <a:lumOff val="50000"/>
                <a:tint val="45000"/>
                <a:satMod val="400000"/>
              </a:schemeClr>
            </a:duotone>
            <a:extLst>
              <a:ext uri="{BEBA8EAE-BF5A-486C-A8C5-ECC9F3942E4B}">
                <a14:imgProps xmlns:a14="http://schemas.microsoft.com/office/drawing/2010/main">
                  <a14:imgLayer r:embed="rId5">
                    <a14:imgEffect>
                      <a14:saturation sat="66000"/>
                    </a14:imgEffect>
                  </a14:imgLayer>
                </a14:imgProps>
              </a:ext>
            </a:extLst>
          </a:blip>
          <a:srcRect t="37617" r="70159"/>
          <a:stretch/>
        </p:blipFill>
        <p:spPr>
          <a:xfrm flipH="1">
            <a:off x="3349099" y="281696"/>
            <a:ext cx="691345" cy="962897"/>
          </a:xfrm>
          <a:prstGeom prst="rect">
            <a:avLst/>
          </a:prstGeom>
        </p:spPr>
      </p:pic>
      <p:pic>
        <p:nvPicPr>
          <p:cNvPr id="5" name="圖片 4">
            <a:extLst>
              <a:ext uri="{FF2B5EF4-FFF2-40B4-BE49-F238E27FC236}">
                <a16:creationId xmlns:a16="http://schemas.microsoft.com/office/drawing/2014/main" id="{1B122F55-4193-4C53-AF97-27C1F6B4B250}"/>
              </a:ext>
            </a:extLst>
          </p:cNvPr>
          <p:cNvPicPr>
            <a:picLocks noChangeAspect="1"/>
          </p:cNvPicPr>
          <p:nvPr/>
        </p:nvPicPr>
        <p:blipFill>
          <a:blip r:embed="rId6"/>
          <a:stretch>
            <a:fillRect/>
          </a:stretch>
        </p:blipFill>
        <p:spPr>
          <a:xfrm>
            <a:off x="1601743" y="4252338"/>
            <a:ext cx="5962956" cy="400071"/>
          </a:xfrm>
          <a:prstGeom prst="rect">
            <a:avLst/>
          </a:prstGeom>
        </p:spPr>
      </p:pic>
    </p:spTree>
    <p:extLst>
      <p:ext uri="{BB962C8B-B14F-4D97-AF65-F5344CB8AC3E}">
        <p14:creationId xmlns:p14="http://schemas.microsoft.com/office/powerpoint/2010/main" val="30009977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726775" y="468130"/>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latin typeface="台灣金萱體" panose="02020500000000000000" pitchFamily="18" charset="-120"/>
                <a:ea typeface="台灣金萱體" panose="02020500000000000000" pitchFamily="18" charset="-120"/>
                <a:cs typeface="台灣金萱體" panose="02020500000000000000" pitchFamily="18" charset="-120"/>
              </a:rPr>
              <a:t>方塊</a:t>
            </a:r>
            <a:r>
              <a:rPr lang="en-US" altLang="zh-TW" dirty="0">
                <a:latin typeface="台灣金萱體" panose="02020500000000000000" pitchFamily="18" charset="-120"/>
                <a:ea typeface="台灣金萱體" panose="02020500000000000000" pitchFamily="18" charset="-120"/>
                <a:cs typeface="台灣金萱體" panose="02020500000000000000" pitchFamily="18" charset="-120"/>
              </a:rPr>
              <a:t>5</a:t>
            </a:r>
            <a:endParaRPr dirty="0">
              <a:latin typeface="台灣金萱體" panose="02020500000000000000" pitchFamily="18" charset="-120"/>
              <a:ea typeface="台灣金萱體" panose="02020500000000000000" pitchFamily="18" charset="-120"/>
              <a:cs typeface="台灣金萱體" panose="02020500000000000000" pitchFamily="18" charset="-120"/>
            </a:endParaRPr>
          </a:p>
        </p:txBody>
      </p:sp>
      <p:sp>
        <p:nvSpPr>
          <p:cNvPr id="33" name="矩形: 圓角 32">
            <a:extLst>
              <a:ext uri="{FF2B5EF4-FFF2-40B4-BE49-F238E27FC236}">
                <a16:creationId xmlns:a16="http://schemas.microsoft.com/office/drawing/2014/main" id="{8E503704-BDAD-4DC9-975D-1FFE8070381C}"/>
              </a:ext>
            </a:extLst>
          </p:cNvPr>
          <p:cNvSpPr/>
          <p:nvPr/>
        </p:nvSpPr>
        <p:spPr>
          <a:xfrm>
            <a:off x="1710661" y="1816125"/>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34" name="表格 33">
            <a:extLst>
              <a:ext uri="{FF2B5EF4-FFF2-40B4-BE49-F238E27FC236}">
                <a16:creationId xmlns:a16="http://schemas.microsoft.com/office/drawing/2014/main" id="{0E8C96AD-9DA4-4583-91C3-1E5DD7393589}"/>
              </a:ext>
            </a:extLst>
          </p:cNvPr>
          <p:cNvGraphicFramePr>
            <a:graphicFrameLocks noGrp="1"/>
          </p:cNvGraphicFramePr>
          <p:nvPr>
            <p:extLst>
              <p:ext uri="{D42A27DB-BD31-4B8C-83A1-F6EECF244321}">
                <p14:modId xmlns:p14="http://schemas.microsoft.com/office/powerpoint/2010/main" val="3291213256"/>
              </p:ext>
            </p:extLst>
          </p:nvPr>
        </p:nvGraphicFramePr>
        <p:xfrm>
          <a:off x="1841140" y="2043108"/>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2">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2">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2">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2">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sp>
        <p:nvSpPr>
          <p:cNvPr id="54" name="矩形: 圓角 53">
            <a:extLst>
              <a:ext uri="{FF2B5EF4-FFF2-40B4-BE49-F238E27FC236}">
                <a16:creationId xmlns:a16="http://schemas.microsoft.com/office/drawing/2014/main" id="{7B8F77A6-CED9-4A24-8098-B9D12C440000}"/>
              </a:ext>
            </a:extLst>
          </p:cNvPr>
          <p:cNvSpPr/>
          <p:nvPr/>
        </p:nvSpPr>
        <p:spPr>
          <a:xfrm>
            <a:off x="5159442" y="1816125"/>
            <a:ext cx="2273899" cy="2152439"/>
          </a:xfrm>
          <a:prstGeom prst="roundRect">
            <a:avLst>
              <a:gd name="adj" fmla="val 2142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55" name="表格 54">
            <a:extLst>
              <a:ext uri="{FF2B5EF4-FFF2-40B4-BE49-F238E27FC236}">
                <a16:creationId xmlns:a16="http://schemas.microsoft.com/office/drawing/2014/main" id="{EFFD7363-DDFB-48BA-85FD-892FDFC44F23}"/>
              </a:ext>
            </a:extLst>
          </p:cNvPr>
          <p:cNvGraphicFramePr>
            <a:graphicFrameLocks noGrp="1"/>
          </p:cNvGraphicFramePr>
          <p:nvPr>
            <p:extLst>
              <p:ext uri="{D42A27DB-BD31-4B8C-83A1-F6EECF244321}">
                <p14:modId xmlns:p14="http://schemas.microsoft.com/office/powerpoint/2010/main" val="2270205175"/>
              </p:ext>
            </p:extLst>
          </p:nvPr>
        </p:nvGraphicFramePr>
        <p:xfrm>
          <a:off x="5321671" y="2043108"/>
          <a:ext cx="1979224" cy="1764133"/>
        </p:xfrm>
        <a:graphic>
          <a:graphicData uri="http://schemas.openxmlformats.org/drawingml/2006/table">
            <a:tbl>
              <a:tblPr firstRow="1" bandRow="1">
                <a:tableStyleId>{811225CB-2359-4EBF-9A76-158CF89083A8}</a:tableStyleId>
              </a:tblPr>
              <a:tblGrid>
                <a:gridCol w="494806">
                  <a:extLst>
                    <a:ext uri="{9D8B030D-6E8A-4147-A177-3AD203B41FA5}">
                      <a16:colId xmlns:a16="http://schemas.microsoft.com/office/drawing/2014/main" val="288515188"/>
                    </a:ext>
                  </a:extLst>
                </a:gridCol>
                <a:gridCol w="494806">
                  <a:extLst>
                    <a:ext uri="{9D8B030D-6E8A-4147-A177-3AD203B41FA5}">
                      <a16:colId xmlns:a16="http://schemas.microsoft.com/office/drawing/2014/main" val="4265179616"/>
                    </a:ext>
                  </a:extLst>
                </a:gridCol>
                <a:gridCol w="494806">
                  <a:extLst>
                    <a:ext uri="{9D8B030D-6E8A-4147-A177-3AD203B41FA5}">
                      <a16:colId xmlns:a16="http://schemas.microsoft.com/office/drawing/2014/main" val="2954106069"/>
                    </a:ext>
                  </a:extLst>
                </a:gridCol>
                <a:gridCol w="494806">
                  <a:extLst>
                    <a:ext uri="{9D8B030D-6E8A-4147-A177-3AD203B41FA5}">
                      <a16:colId xmlns:a16="http://schemas.microsoft.com/office/drawing/2014/main" val="1868582321"/>
                    </a:ext>
                  </a:extLst>
                </a:gridCol>
              </a:tblGrid>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noProof="0"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535081543"/>
                  </a:ext>
                </a:extLst>
              </a:tr>
              <a:tr h="420043">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06</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07</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4138583394"/>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08</a:t>
                      </a:r>
                    </a:p>
                  </a:txBody>
                  <a:tcPr>
                    <a:solidFill>
                      <a:schemeClr val="accent2">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09</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2">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10</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2">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11</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solidFill>
                      <a:schemeClr val="accent2">
                        <a:lumMod val="40000"/>
                        <a:lumOff val="60000"/>
                      </a:schemeClr>
                    </a:solidFill>
                  </a:tcPr>
                </a:tc>
                <a:extLst>
                  <a:ext uri="{0D108BD9-81ED-4DB2-BD59-A6C34878D82A}">
                    <a16:rowId xmlns:a16="http://schemas.microsoft.com/office/drawing/2014/main" val="73110595"/>
                  </a:ext>
                </a:extLst>
              </a:tr>
              <a:tr h="448030">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12</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13</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no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14</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rPr>
                        <a:t>15</a:t>
                      </a:r>
                      <a:endParaRPr lang="zh-TW" altLang="en-US" sz="1400" b="0" i="0" u="none" strike="noStrike" cap="none" dirty="0">
                        <a:solidFill>
                          <a:srgbClr val="000000"/>
                        </a:solidFill>
                        <a:latin typeface="BankGothic Md BT" panose="020B0807020203060204" pitchFamily="34" charset="0"/>
                        <a:ea typeface="台灣金萱體" panose="02020500000000000000" pitchFamily="18" charset="-120"/>
                        <a:cs typeface="台灣金萱體" panose="02020500000000000000" pitchFamily="18" charset="-120"/>
                        <a:sym typeface="Arial"/>
                      </a:endParaRPr>
                    </a:p>
                  </a:txBody>
                  <a:tcPr/>
                </a:tc>
                <a:extLst>
                  <a:ext uri="{0D108BD9-81ED-4DB2-BD59-A6C34878D82A}">
                    <a16:rowId xmlns:a16="http://schemas.microsoft.com/office/drawing/2014/main" val="1228479832"/>
                  </a:ext>
                </a:extLst>
              </a:tr>
            </a:tbl>
          </a:graphicData>
        </a:graphic>
      </p:graphicFrame>
      <p:pic>
        <p:nvPicPr>
          <p:cNvPr id="23" name="圖片 22">
            <a:extLst>
              <a:ext uri="{FF2B5EF4-FFF2-40B4-BE49-F238E27FC236}">
                <a16:creationId xmlns:a16="http://schemas.microsoft.com/office/drawing/2014/main" id="{D82DEEDF-DF61-404F-B9B6-0A8FA24B8BAC}"/>
              </a:ext>
            </a:extLst>
          </p:cNvPr>
          <p:cNvPicPr>
            <a:picLocks noChangeAspect="1"/>
          </p:cNvPicPr>
          <p:nvPr/>
        </p:nvPicPr>
        <p:blipFill rotWithShape="1">
          <a:blip r:embed="rId3"/>
          <a:srcRect l="-721" t="-8078" r="46138" b="74244"/>
          <a:stretch/>
        </p:blipFill>
        <p:spPr>
          <a:xfrm>
            <a:off x="1710661" y="357607"/>
            <a:ext cx="1492250" cy="616265"/>
          </a:xfrm>
          <a:prstGeom prst="rect">
            <a:avLst/>
          </a:prstGeom>
        </p:spPr>
      </p:pic>
      <p:sp>
        <p:nvSpPr>
          <p:cNvPr id="2" name="文字方塊 1">
            <a:extLst>
              <a:ext uri="{FF2B5EF4-FFF2-40B4-BE49-F238E27FC236}">
                <a16:creationId xmlns:a16="http://schemas.microsoft.com/office/drawing/2014/main" id="{2E5C44D2-9886-4E20-8904-ECB1F594BDB1}"/>
              </a:ext>
            </a:extLst>
          </p:cNvPr>
          <p:cNvSpPr txBox="1"/>
          <p:nvPr/>
        </p:nvSpPr>
        <p:spPr>
          <a:xfrm>
            <a:off x="4040444" y="1272913"/>
            <a:ext cx="1063112" cy="369332"/>
          </a:xfrm>
          <a:prstGeom prst="rect">
            <a:avLst/>
          </a:prstGeom>
          <a:noFill/>
        </p:spPr>
        <p:txBody>
          <a:bodyPr wrap="none" rtlCol="0">
            <a:spAutoFit/>
          </a:bodyPr>
          <a:lstStyle/>
          <a:p>
            <a:r>
              <a:rPr lang="zh-TW" altLang="en-US" sz="1800" dirty="0">
                <a:solidFill>
                  <a:schemeClr val="bg1"/>
                </a:solidFill>
                <a:latin typeface="台灣金萱體" panose="02020500000000000000" pitchFamily="18" charset="-120"/>
                <a:ea typeface="台灣金萱體" panose="02020500000000000000" pitchFamily="18" charset="-120"/>
                <a:cs typeface="台灣金萱體" panose="02020500000000000000" pitchFamily="18" charset="-120"/>
              </a:rPr>
              <a:t>兩種狀態</a:t>
            </a:r>
          </a:p>
        </p:txBody>
      </p:sp>
      <p:pic>
        <p:nvPicPr>
          <p:cNvPr id="3" name="圖片 2">
            <a:extLst>
              <a:ext uri="{FF2B5EF4-FFF2-40B4-BE49-F238E27FC236}">
                <a16:creationId xmlns:a16="http://schemas.microsoft.com/office/drawing/2014/main" id="{470A38A8-8D39-4007-9CFA-0A4C73F30836}"/>
              </a:ext>
            </a:extLst>
          </p:cNvPr>
          <p:cNvPicPr>
            <a:picLocks noChangeAspect="1"/>
          </p:cNvPicPr>
          <p:nvPr/>
        </p:nvPicPr>
        <p:blipFill>
          <a:blip r:embed="rId4"/>
          <a:stretch>
            <a:fillRect/>
          </a:stretch>
        </p:blipFill>
        <p:spPr>
          <a:xfrm>
            <a:off x="2898689" y="4195547"/>
            <a:ext cx="3346622" cy="254013"/>
          </a:xfrm>
          <a:prstGeom prst="rect">
            <a:avLst/>
          </a:prstGeom>
        </p:spPr>
      </p:pic>
    </p:spTree>
    <p:extLst>
      <p:ext uri="{BB962C8B-B14F-4D97-AF65-F5344CB8AC3E}">
        <p14:creationId xmlns:p14="http://schemas.microsoft.com/office/powerpoint/2010/main" val="3211173118"/>
      </p:ext>
    </p:extLst>
  </p:cSld>
  <p:clrMapOvr>
    <a:masterClrMapping/>
  </p:clrMapOvr>
  <p:transition spd="slow">
    <p:push dir="u"/>
  </p:transition>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2010</TotalTime>
  <Words>2635</Words>
  <Application>Microsoft Office PowerPoint</Application>
  <PresentationFormat>如螢幕大小 (16:9)</PresentationFormat>
  <Paragraphs>811</Paragraphs>
  <Slides>53</Slides>
  <Notes>53</Notes>
  <HiddenSlides>0</HiddenSlides>
  <MMClips>3</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53</vt:i4>
      </vt:variant>
    </vt:vector>
  </HeadingPairs>
  <TitlesOfParts>
    <vt:vector size="69" baseType="lpstr">
      <vt:lpstr>BankGothic Md BT</vt:lpstr>
      <vt:lpstr>Share Tech</vt:lpstr>
      <vt:lpstr>Fira Sans Condensed Medium</vt:lpstr>
      <vt:lpstr>Yu Gothic Medium</vt:lpstr>
      <vt:lpstr>台灣金萱體</vt:lpstr>
      <vt:lpstr>Maven Pro</vt:lpstr>
      <vt:lpstr>Arial</vt:lpstr>
      <vt:lpstr>Fira Sans Extra Condensed Medium</vt:lpstr>
      <vt:lpstr>Gen Shin Gothic P Bold</vt:lpstr>
      <vt:lpstr>Nunito Light</vt:lpstr>
      <vt:lpstr>Livvic Light</vt:lpstr>
      <vt:lpstr>Txt_IV50</vt:lpstr>
      <vt:lpstr>Advent Pro SemiBold</vt:lpstr>
      <vt:lpstr>Consolas</vt:lpstr>
      <vt:lpstr>新細明體</vt:lpstr>
      <vt:lpstr>Data Science Consulting by Slidesgo</vt:lpstr>
      <vt:lpstr>基因演算法與管理科學應用  期末專題報告 Tetris AI多模型實作和比較</vt:lpstr>
      <vt:lpstr>目錄</vt:lpstr>
      <vt:lpstr>從零開始實現Tetris</vt:lpstr>
      <vt:lpstr>遊戲實現</vt:lpstr>
      <vt:lpstr>遊戲版面</vt:lpstr>
      <vt:lpstr>關於方塊</vt:lpstr>
      <vt:lpstr>方塊1、2</vt:lpstr>
      <vt:lpstr>方塊3、4</vt:lpstr>
      <vt:lpstr>方塊5</vt:lpstr>
      <vt:lpstr>方塊6</vt:lpstr>
      <vt:lpstr>方塊7</vt:lpstr>
      <vt:lpstr>從種類狀態到方塊版面</vt:lpstr>
      <vt:lpstr>產生和使用新方塊</vt:lpstr>
      <vt:lpstr>暫存方塊功能</vt:lpstr>
      <vt:lpstr>將方塊版面整合到總版面</vt:lpstr>
      <vt:lpstr>消除連線&amp;計分遊戲加速</vt:lpstr>
      <vt:lpstr>使用基因演算法 打造TETRIS AI</vt:lpstr>
      <vt:lpstr>概念-我們如何使用GA訓練TETRIS AI</vt:lpstr>
      <vt:lpstr>基因演算法子目錄</vt:lpstr>
      <vt:lpstr>基因編碼參數(評估方法)</vt:lpstr>
      <vt:lpstr>基因編碼參數(評估風險方法)</vt:lpstr>
      <vt:lpstr>基因編碼參數(評估方法)</vt:lpstr>
      <vt:lpstr>基因編碼參數(評估風險方法)</vt:lpstr>
      <vt:lpstr>基因編碼參數(評估方法)</vt:lpstr>
      <vt:lpstr>基因編碼參數(評估風險方法)</vt:lpstr>
      <vt:lpstr>基因編碼參數(評估方法)</vt:lpstr>
      <vt:lpstr>基因編碼參數(評估獎勵方法)</vt:lpstr>
      <vt:lpstr>編碼參數(評估方法)</vt:lpstr>
      <vt:lpstr>基因編碼參數(評估風險方法)</vt:lpstr>
      <vt:lpstr>基因編碼參數(評估方法)</vt:lpstr>
      <vt:lpstr>基因編碼參數(評估危險度方法)</vt:lpstr>
      <vt:lpstr>基因編碼參數(評估危險度方法)</vt:lpstr>
      <vt:lpstr>基因編碼參數(評估危險度方法)</vt:lpstr>
      <vt:lpstr>基因編碼參數(評估危險度方法)</vt:lpstr>
      <vt:lpstr>權重乘上剛剛的編碼參數 以此為版面評分 並返回版面分數</vt:lpstr>
      <vt:lpstr>GA流程圖</vt:lpstr>
      <vt:lpstr>AI如何下決定？</vt:lpstr>
      <vt:lpstr>然而，實際情況更加</vt:lpstr>
      <vt:lpstr>最後才是fitness_func()</vt:lpstr>
      <vt:lpstr>結論，試試以抽象化的方式來想像我們實作的AI</vt:lpstr>
      <vt:lpstr>GA多線程並行</vt:lpstr>
      <vt:lpstr>實機展示 普通模式</vt:lpstr>
      <vt:lpstr>PowerPoint 簡報</vt:lpstr>
      <vt:lpstr>實機展示 純AI模式</vt:lpstr>
      <vt:lpstr>PowerPoint 簡報</vt:lpstr>
      <vt:lpstr>實機展示 訓練模式</vt:lpstr>
      <vt:lpstr>PowerPoint 簡報</vt:lpstr>
      <vt:lpstr>基因演算法、深度學習 以及Deep Q-Learning AI之比較</vt:lpstr>
      <vt:lpstr>三者差異</vt:lpstr>
      <vt:lpstr>我們在基因演算法實驗了3組不同的參數</vt:lpstr>
      <vt:lpstr>三者比較結果 </vt:lpstr>
      <vt:lpstr>結論&amp;心路歷程 </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基因演算法與管理科學  期末專題報告</dc:title>
  <dc:creator>許恒睿</dc:creator>
  <cp:lastModifiedBy>許恒睿</cp:lastModifiedBy>
  <cp:revision>104</cp:revision>
  <dcterms:modified xsi:type="dcterms:W3CDTF">2023-05-29T08:43:53Z</dcterms:modified>
</cp:coreProperties>
</file>